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2"/>
  </p:notesMasterIdLst>
  <p:sldIdLst>
    <p:sldId id="281" r:id="rId5"/>
    <p:sldId id="282" r:id="rId6"/>
    <p:sldId id="283" r:id="rId7"/>
    <p:sldId id="284" r:id="rId8"/>
    <p:sldId id="285" r:id="rId9"/>
    <p:sldId id="286" r:id="rId10"/>
    <p:sldId id="289" r:id="rId11"/>
    <p:sldId id="290" r:id="rId12"/>
    <p:sldId id="292" r:id="rId13"/>
    <p:sldId id="293" r:id="rId14"/>
    <p:sldId id="294" r:id="rId15"/>
    <p:sldId id="295" r:id="rId16"/>
    <p:sldId id="296" r:id="rId17"/>
    <p:sldId id="297" r:id="rId18"/>
    <p:sldId id="299" r:id="rId19"/>
    <p:sldId id="300" r:id="rId20"/>
    <p:sldId id="301" r:id="rId21"/>
    <p:sldId id="302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311" r:id="rId30"/>
    <p:sldId id="310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D24255-8FB9-4967-926A-F6E778E09464}" v="2" dt="2026-01-27T07:57:06.7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avanthi vennapusa" userId="302e7c8c7e7567a6" providerId="LiveId" clId="{E5D24255-8FB9-4967-926A-F6E778E09464}"/>
    <pc:docChg chg="undo custSel addSld modSld sldOrd">
      <pc:chgData name="sravanthi vennapusa" userId="302e7c8c7e7567a6" providerId="LiveId" clId="{E5D24255-8FB9-4967-926A-F6E778E09464}" dt="2026-01-22T10:06:12.070" v="13" actId="14100"/>
      <pc:docMkLst>
        <pc:docMk/>
      </pc:docMkLst>
      <pc:sldChg chg="ord">
        <pc:chgData name="sravanthi vennapusa" userId="302e7c8c7e7567a6" providerId="LiveId" clId="{E5D24255-8FB9-4967-926A-F6E778E09464}" dt="2026-01-21T11:05:33.779" v="1"/>
        <pc:sldMkLst>
          <pc:docMk/>
          <pc:sldMk cId="2306583281" sldId="281"/>
        </pc:sldMkLst>
      </pc:sldChg>
      <pc:sldChg chg="modSp mod">
        <pc:chgData name="sravanthi vennapusa" userId="302e7c8c7e7567a6" providerId="LiveId" clId="{E5D24255-8FB9-4967-926A-F6E778E09464}" dt="2026-01-22T06:11:54.885" v="9" actId="20577"/>
        <pc:sldMkLst>
          <pc:docMk/>
          <pc:sldMk cId="141725815" sldId="289"/>
        </pc:sldMkLst>
        <pc:spChg chg="mod">
          <ac:chgData name="sravanthi vennapusa" userId="302e7c8c7e7567a6" providerId="LiveId" clId="{E5D24255-8FB9-4967-926A-F6E778E09464}" dt="2026-01-22T06:11:54.885" v="9" actId="20577"/>
          <ac:spMkLst>
            <pc:docMk/>
            <pc:sldMk cId="141725815" sldId="289"/>
            <ac:spMk id="3" creationId="{8D72782D-34A2-6C9A-DE19-DFAE7BA724F5}"/>
          </ac:spMkLst>
        </pc:spChg>
      </pc:sldChg>
      <pc:sldChg chg="ord">
        <pc:chgData name="sravanthi vennapusa" userId="302e7c8c7e7567a6" providerId="LiveId" clId="{E5D24255-8FB9-4967-926A-F6E778E09464}" dt="2026-01-22T04:01:45.061" v="4" actId="20578"/>
        <pc:sldMkLst>
          <pc:docMk/>
          <pc:sldMk cId="2111391797" sldId="292"/>
        </pc:sldMkLst>
      </pc:sldChg>
      <pc:sldChg chg="modSp mod">
        <pc:chgData name="sravanthi vennapusa" userId="302e7c8c7e7567a6" providerId="LiveId" clId="{E5D24255-8FB9-4967-926A-F6E778E09464}" dt="2026-01-22T04:30:44.766" v="8" actId="1036"/>
        <pc:sldMkLst>
          <pc:docMk/>
          <pc:sldMk cId="2704446267" sldId="304"/>
        </pc:sldMkLst>
        <pc:picChg chg="mod">
          <ac:chgData name="sravanthi vennapusa" userId="302e7c8c7e7567a6" providerId="LiveId" clId="{E5D24255-8FB9-4967-926A-F6E778E09464}" dt="2026-01-22T04:30:44.766" v="8" actId="1036"/>
          <ac:picMkLst>
            <pc:docMk/>
            <pc:sldMk cId="2704446267" sldId="304"/>
            <ac:picMk id="5" creationId="{6911619F-D371-490D-A36E-87C13DC14D63}"/>
          </ac:picMkLst>
        </pc:picChg>
      </pc:sldChg>
    </pc:docChg>
  </pc:docChgLst>
  <pc:docChgLst>
    <pc:chgData name="sravanthi vennapusa" userId="302e7c8c7e7567a6" providerId="LiveId" clId="{25B4DB7F-7783-4690-84EC-F386140BE8D0}"/>
    <pc:docChg chg="undo custSel addSld delSld modSld">
      <pc:chgData name="sravanthi vennapusa" userId="302e7c8c7e7567a6" providerId="LiveId" clId="{25B4DB7F-7783-4690-84EC-F386140BE8D0}" dt="2026-01-21T05:02:04.616" v="4194" actId="14734"/>
      <pc:docMkLst>
        <pc:docMk/>
      </pc:docMkLst>
      <pc:sldChg chg="modSp mod">
        <pc:chgData name="sravanthi vennapusa" userId="302e7c8c7e7567a6" providerId="LiveId" clId="{25B4DB7F-7783-4690-84EC-F386140BE8D0}" dt="2026-01-21T04:39:23.549" v="4190" actId="27636"/>
        <pc:sldMkLst>
          <pc:docMk/>
          <pc:sldMk cId="2862513690" sldId="282"/>
        </pc:sldMkLst>
        <pc:spChg chg="mod">
          <ac:chgData name="sravanthi vennapusa" userId="302e7c8c7e7567a6" providerId="LiveId" clId="{25B4DB7F-7783-4690-84EC-F386140BE8D0}" dt="2026-01-19T08:09:25.681" v="935" actId="20577"/>
          <ac:spMkLst>
            <pc:docMk/>
            <pc:sldMk cId="2862513690" sldId="282"/>
            <ac:spMk id="2" creationId="{19752CE1-7A14-6F75-5F1F-EB984D14146D}"/>
          </ac:spMkLst>
        </pc:spChg>
        <pc:spChg chg="mod">
          <ac:chgData name="sravanthi vennapusa" userId="302e7c8c7e7567a6" providerId="LiveId" clId="{25B4DB7F-7783-4690-84EC-F386140BE8D0}" dt="2026-01-21T04:39:23.549" v="4190" actId="27636"/>
          <ac:spMkLst>
            <pc:docMk/>
            <pc:sldMk cId="2862513690" sldId="282"/>
            <ac:spMk id="3" creationId="{3CCDEE01-52BB-DC1E-501E-428470307F19}"/>
          </ac:spMkLst>
        </pc:spChg>
      </pc:sldChg>
      <pc:sldChg chg="modSp new mod">
        <pc:chgData name="sravanthi vennapusa" userId="302e7c8c7e7567a6" providerId="LiveId" clId="{25B4DB7F-7783-4690-84EC-F386140BE8D0}" dt="2026-01-20T11:41:19.231" v="3994" actId="20577"/>
        <pc:sldMkLst>
          <pc:docMk/>
          <pc:sldMk cId="3934799351" sldId="283"/>
        </pc:sldMkLst>
        <pc:spChg chg="mod">
          <ac:chgData name="sravanthi vennapusa" userId="302e7c8c7e7567a6" providerId="LiveId" clId="{25B4DB7F-7783-4690-84EC-F386140BE8D0}" dt="2026-01-19T08:09:02.012" v="900" actId="20577"/>
          <ac:spMkLst>
            <pc:docMk/>
            <pc:sldMk cId="3934799351" sldId="283"/>
            <ac:spMk id="2" creationId="{98C8CD31-C4AD-142D-7D6F-98752D230763}"/>
          </ac:spMkLst>
        </pc:spChg>
        <pc:spChg chg="mod">
          <ac:chgData name="sravanthi vennapusa" userId="302e7c8c7e7567a6" providerId="LiveId" clId="{25B4DB7F-7783-4690-84EC-F386140BE8D0}" dt="2026-01-20T11:41:19.231" v="3994" actId="20577"/>
          <ac:spMkLst>
            <pc:docMk/>
            <pc:sldMk cId="3934799351" sldId="283"/>
            <ac:spMk id="3" creationId="{2BB49474-B30A-65F0-2022-7D2E9596A6E2}"/>
          </ac:spMkLst>
        </pc:spChg>
      </pc:sldChg>
      <pc:sldChg chg="modSp new mod">
        <pc:chgData name="sravanthi vennapusa" userId="302e7c8c7e7567a6" providerId="LiveId" clId="{25B4DB7F-7783-4690-84EC-F386140BE8D0}" dt="2026-01-19T08:08:58.405" v="895" actId="20577"/>
        <pc:sldMkLst>
          <pc:docMk/>
          <pc:sldMk cId="1605995724" sldId="284"/>
        </pc:sldMkLst>
        <pc:spChg chg="mod">
          <ac:chgData name="sravanthi vennapusa" userId="302e7c8c7e7567a6" providerId="LiveId" clId="{25B4DB7F-7783-4690-84EC-F386140BE8D0}" dt="2026-01-19T08:08:58.405" v="895" actId="20577"/>
          <ac:spMkLst>
            <pc:docMk/>
            <pc:sldMk cId="1605995724" sldId="284"/>
            <ac:spMk id="2" creationId="{82E8FD4D-6FF2-4FE7-5F66-B2FB734EDDB7}"/>
          </ac:spMkLst>
        </pc:spChg>
        <pc:spChg chg="mod">
          <ac:chgData name="sravanthi vennapusa" userId="302e7c8c7e7567a6" providerId="LiveId" clId="{25B4DB7F-7783-4690-84EC-F386140BE8D0}" dt="2026-01-19T08:05:18.677" v="710" actId="27636"/>
          <ac:spMkLst>
            <pc:docMk/>
            <pc:sldMk cId="1605995724" sldId="284"/>
            <ac:spMk id="3" creationId="{14AB5A03-E589-2CB0-7821-C14C56D8651E}"/>
          </ac:spMkLst>
        </pc:spChg>
      </pc:sldChg>
      <pc:sldChg chg="modSp new mod">
        <pc:chgData name="sravanthi vennapusa" userId="302e7c8c7e7567a6" providerId="LiveId" clId="{25B4DB7F-7783-4690-84EC-F386140BE8D0}" dt="2026-01-21T04:37:10.317" v="4131" actId="20577"/>
        <pc:sldMkLst>
          <pc:docMk/>
          <pc:sldMk cId="1533525997" sldId="285"/>
        </pc:sldMkLst>
        <pc:spChg chg="mod">
          <ac:chgData name="sravanthi vennapusa" userId="302e7c8c7e7567a6" providerId="LiveId" clId="{25B4DB7F-7783-4690-84EC-F386140BE8D0}" dt="2026-01-19T08:05:37.754" v="718" actId="20577"/>
          <ac:spMkLst>
            <pc:docMk/>
            <pc:sldMk cId="1533525997" sldId="285"/>
            <ac:spMk id="2" creationId="{FDA3727C-E0E3-3886-BABD-B49374AF9879}"/>
          </ac:spMkLst>
        </pc:spChg>
        <pc:spChg chg="mod">
          <ac:chgData name="sravanthi vennapusa" userId="302e7c8c7e7567a6" providerId="LiveId" clId="{25B4DB7F-7783-4690-84EC-F386140BE8D0}" dt="2026-01-21T04:37:10.317" v="4131" actId="20577"/>
          <ac:spMkLst>
            <pc:docMk/>
            <pc:sldMk cId="1533525997" sldId="285"/>
            <ac:spMk id="3" creationId="{66FB84A6-72B5-78D4-AF09-A14AA2DAA100}"/>
          </ac:spMkLst>
        </pc:spChg>
      </pc:sldChg>
      <pc:sldChg chg="addSp delSp modSp new mod">
        <pc:chgData name="sravanthi vennapusa" userId="302e7c8c7e7567a6" providerId="LiveId" clId="{25B4DB7F-7783-4690-84EC-F386140BE8D0}" dt="2026-01-19T08:08:52.631" v="892" actId="20577"/>
        <pc:sldMkLst>
          <pc:docMk/>
          <pc:sldMk cId="2459817924" sldId="286"/>
        </pc:sldMkLst>
        <pc:spChg chg="mod">
          <ac:chgData name="sravanthi vennapusa" userId="302e7c8c7e7567a6" providerId="LiveId" clId="{25B4DB7F-7783-4690-84EC-F386140BE8D0}" dt="2026-01-19T08:08:52.631" v="892" actId="20577"/>
          <ac:spMkLst>
            <pc:docMk/>
            <pc:sldMk cId="2459817924" sldId="286"/>
            <ac:spMk id="2" creationId="{6CE0608D-9E26-80B2-892A-ACE3D1531716}"/>
          </ac:spMkLst>
        </pc:spChg>
        <pc:picChg chg="add mod ord">
          <ac:chgData name="sravanthi vennapusa" userId="302e7c8c7e7567a6" providerId="LiveId" clId="{25B4DB7F-7783-4690-84EC-F386140BE8D0}" dt="2026-01-19T08:08:42.836" v="882" actId="14100"/>
          <ac:picMkLst>
            <pc:docMk/>
            <pc:sldMk cId="2459817924" sldId="286"/>
            <ac:picMk id="5" creationId="{E284CED2-CD66-BB10-1633-8990D80F907D}"/>
          </ac:picMkLst>
        </pc:picChg>
      </pc:sldChg>
      <pc:sldChg chg="addSp delSp modSp new mod">
        <pc:chgData name="sravanthi vennapusa" userId="302e7c8c7e7567a6" providerId="LiveId" clId="{25B4DB7F-7783-4690-84EC-F386140BE8D0}" dt="2026-01-19T09:29:02.880" v="1207" actId="113"/>
        <pc:sldMkLst>
          <pc:docMk/>
          <pc:sldMk cId="141725815" sldId="289"/>
        </pc:sldMkLst>
        <pc:spChg chg="mod">
          <ac:chgData name="sravanthi vennapusa" userId="302e7c8c7e7567a6" providerId="LiveId" clId="{25B4DB7F-7783-4690-84EC-F386140BE8D0}" dt="2026-01-19T09:20:30.260" v="1024" actId="20577"/>
          <ac:spMkLst>
            <pc:docMk/>
            <pc:sldMk cId="141725815" sldId="289"/>
            <ac:spMk id="2" creationId="{B75FCC80-5549-7800-90BD-8CDBCBEFDB5B}"/>
          </ac:spMkLst>
        </pc:spChg>
        <pc:spChg chg="add del mod">
          <ac:chgData name="sravanthi vennapusa" userId="302e7c8c7e7567a6" providerId="LiveId" clId="{25B4DB7F-7783-4690-84EC-F386140BE8D0}" dt="2026-01-19T09:29:02.880" v="1207" actId="113"/>
          <ac:spMkLst>
            <pc:docMk/>
            <pc:sldMk cId="141725815" sldId="289"/>
            <ac:spMk id="3" creationId="{8D72782D-34A2-6C9A-DE19-DFAE7BA724F5}"/>
          </ac:spMkLst>
        </pc:spChg>
      </pc:sldChg>
      <pc:sldChg chg="modSp new mod">
        <pc:chgData name="sravanthi vennapusa" userId="302e7c8c7e7567a6" providerId="LiveId" clId="{25B4DB7F-7783-4690-84EC-F386140BE8D0}" dt="2026-01-19T09:28:56.649" v="1206" actId="113"/>
        <pc:sldMkLst>
          <pc:docMk/>
          <pc:sldMk cId="1070593611" sldId="290"/>
        </pc:sldMkLst>
        <pc:spChg chg="mod">
          <ac:chgData name="sravanthi vennapusa" userId="302e7c8c7e7567a6" providerId="LiveId" clId="{25B4DB7F-7783-4690-84EC-F386140BE8D0}" dt="2026-01-19T09:26:31.166" v="1155" actId="20577"/>
          <ac:spMkLst>
            <pc:docMk/>
            <pc:sldMk cId="1070593611" sldId="290"/>
            <ac:spMk id="2" creationId="{A55E8F68-CD49-6D03-E6AA-9E1C6344F931}"/>
          </ac:spMkLst>
        </pc:spChg>
        <pc:spChg chg="mod">
          <ac:chgData name="sravanthi vennapusa" userId="302e7c8c7e7567a6" providerId="LiveId" clId="{25B4DB7F-7783-4690-84EC-F386140BE8D0}" dt="2026-01-19T09:28:56.649" v="1206" actId="113"/>
          <ac:spMkLst>
            <pc:docMk/>
            <pc:sldMk cId="1070593611" sldId="290"/>
            <ac:spMk id="3" creationId="{1548486B-150B-678E-6F77-6FC337B57666}"/>
          </ac:spMkLst>
        </pc:spChg>
      </pc:sldChg>
      <pc:sldChg chg="modSp new mod">
        <pc:chgData name="sravanthi vennapusa" userId="302e7c8c7e7567a6" providerId="LiveId" clId="{25B4DB7F-7783-4690-84EC-F386140BE8D0}" dt="2026-01-19T09:31:13.968" v="1240"/>
        <pc:sldMkLst>
          <pc:docMk/>
          <pc:sldMk cId="2111391797" sldId="292"/>
        </pc:sldMkLst>
        <pc:spChg chg="mod">
          <ac:chgData name="sravanthi vennapusa" userId="302e7c8c7e7567a6" providerId="LiveId" clId="{25B4DB7F-7783-4690-84EC-F386140BE8D0}" dt="2026-01-19T09:30:28.111" v="1236" actId="20577"/>
          <ac:spMkLst>
            <pc:docMk/>
            <pc:sldMk cId="2111391797" sldId="292"/>
            <ac:spMk id="2" creationId="{8B7CE1C4-99E6-91C8-3D8D-BE6D2697ABFB}"/>
          </ac:spMkLst>
        </pc:spChg>
        <pc:spChg chg="mod">
          <ac:chgData name="sravanthi vennapusa" userId="302e7c8c7e7567a6" providerId="LiveId" clId="{25B4DB7F-7783-4690-84EC-F386140BE8D0}" dt="2026-01-19T09:31:13.968" v="1240"/>
          <ac:spMkLst>
            <pc:docMk/>
            <pc:sldMk cId="2111391797" sldId="292"/>
            <ac:spMk id="3" creationId="{77843B4A-1219-F6AD-716B-2E5BE862A7CC}"/>
          </ac:spMkLst>
        </pc:spChg>
      </pc:sldChg>
      <pc:sldChg chg="addSp modSp new mod">
        <pc:chgData name="sravanthi vennapusa" userId="302e7c8c7e7567a6" providerId="LiveId" clId="{25B4DB7F-7783-4690-84EC-F386140BE8D0}" dt="2026-01-19T09:38:16.465" v="1385" actId="20577"/>
        <pc:sldMkLst>
          <pc:docMk/>
          <pc:sldMk cId="1424871638" sldId="293"/>
        </pc:sldMkLst>
        <pc:spChg chg="mod">
          <ac:chgData name="sravanthi vennapusa" userId="302e7c8c7e7567a6" providerId="LiveId" clId="{25B4DB7F-7783-4690-84EC-F386140BE8D0}" dt="2026-01-19T09:38:16.465" v="1385" actId="20577"/>
          <ac:spMkLst>
            <pc:docMk/>
            <pc:sldMk cId="1424871638" sldId="293"/>
            <ac:spMk id="2" creationId="{E7789ED7-7A25-2F32-3EC7-569F5B98ADEC}"/>
          </ac:spMkLst>
        </pc:spChg>
        <pc:spChg chg="mod">
          <ac:chgData name="sravanthi vennapusa" userId="302e7c8c7e7567a6" providerId="LiveId" clId="{25B4DB7F-7783-4690-84EC-F386140BE8D0}" dt="2026-01-19T09:32:52.421" v="1314"/>
          <ac:spMkLst>
            <pc:docMk/>
            <pc:sldMk cId="1424871638" sldId="293"/>
            <ac:spMk id="3" creationId="{8C8652BB-6BF8-55E7-4796-E72BA76B031F}"/>
          </ac:spMkLst>
        </pc:spChg>
        <pc:picChg chg="add mod">
          <ac:chgData name="sravanthi vennapusa" userId="302e7c8c7e7567a6" providerId="LiveId" clId="{25B4DB7F-7783-4690-84EC-F386140BE8D0}" dt="2026-01-19T09:37:24.797" v="1363" actId="14100"/>
          <ac:picMkLst>
            <pc:docMk/>
            <pc:sldMk cId="1424871638" sldId="293"/>
            <ac:picMk id="5" creationId="{DD4C46F2-31F7-1680-E9C0-8B61E74FEA4F}"/>
          </ac:picMkLst>
        </pc:picChg>
      </pc:sldChg>
      <pc:sldChg chg="addSp modSp new mod">
        <pc:chgData name="sravanthi vennapusa" userId="302e7c8c7e7567a6" providerId="LiveId" clId="{25B4DB7F-7783-4690-84EC-F386140BE8D0}" dt="2026-01-19T09:38:09.913" v="1383" actId="20577"/>
        <pc:sldMkLst>
          <pc:docMk/>
          <pc:sldMk cId="3294443439" sldId="294"/>
        </pc:sldMkLst>
        <pc:spChg chg="mod">
          <ac:chgData name="sravanthi vennapusa" userId="302e7c8c7e7567a6" providerId="LiveId" clId="{25B4DB7F-7783-4690-84EC-F386140BE8D0}" dt="2026-01-19T09:38:09.913" v="1383" actId="20577"/>
          <ac:spMkLst>
            <pc:docMk/>
            <pc:sldMk cId="3294443439" sldId="294"/>
            <ac:spMk id="2" creationId="{C3E0084A-2D6F-D03A-98C5-BAFD1CE9333C}"/>
          </ac:spMkLst>
        </pc:spChg>
        <pc:spChg chg="mod">
          <ac:chgData name="sravanthi vennapusa" userId="302e7c8c7e7567a6" providerId="LiveId" clId="{25B4DB7F-7783-4690-84EC-F386140BE8D0}" dt="2026-01-19T09:35:50.048" v="1336" actId="20577"/>
          <ac:spMkLst>
            <pc:docMk/>
            <pc:sldMk cId="3294443439" sldId="294"/>
            <ac:spMk id="3" creationId="{2FC64BDE-F95F-6A0C-CED5-2859EF1728C4}"/>
          </ac:spMkLst>
        </pc:spChg>
        <pc:picChg chg="add mod">
          <ac:chgData name="sravanthi vennapusa" userId="302e7c8c7e7567a6" providerId="LiveId" clId="{25B4DB7F-7783-4690-84EC-F386140BE8D0}" dt="2026-01-19T09:35:53.885" v="1338" actId="1076"/>
          <ac:picMkLst>
            <pc:docMk/>
            <pc:sldMk cId="3294443439" sldId="294"/>
            <ac:picMk id="5" creationId="{94E1C29A-5C12-B6D2-41A2-EE76E9B41060}"/>
          </ac:picMkLst>
        </pc:picChg>
      </pc:sldChg>
      <pc:sldChg chg="addSp delSp modSp new mod">
        <pc:chgData name="sravanthi vennapusa" userId="302e7c8c7e7567a6" providerId="LiveId" clId="{25B4DB7F-7783-4690-84EC-F386140BE8D0}" dt="2026-01-19T09:38:13.295" v="1384" actId="20577"/>
        <pc:sldMkLst>
          <pc:docMk/>
          <pc:sldMk cId="516995839" sldId="295"/>
        </pc:sldMkLst>
        <pc:spChg chg="mod">
          <ac:chgData name="sravanthi vennapusa" userId="302e7c8c7e7567a6" providerId="LiveId" clId="{25B4DB7F-7783-4690-84EC-F386140BE8D0}" dt="2026-01-19T09:38:13.295" v="1384" actId="20577"/>
          <ac:spMkLst>
            <pc:docMk/>
            <pc:sldMk cId="516995839" sldId="295"/>
            <ac:spMk id="2" creationId="{2D68D805-491C-1DDF-89DF-DC84027E8FE8}"/>
          </ac:spMkLst>
        </pc:spChg>
        <pc:spChg chg="add mod">
          <ac:chgData name="sravanthi vennapusa" userId="302e7c8c7e7567a6" providerId="LiveId" clId="{25B4DB7F-7783-4690-84EC-F386140BE8D0}" dt="2026-01-19T09:36:29.986" v="1358" actId="20577"/>
          <ac:spMkLst>
            <pc:docMk/>
            <pc:sldMk cId="516995839" sldId="295"/>
            <ac:spMk id="7" creationId="{9F79BDDB-D3FB-CF3A-B3BA-CC899C73FEDA}"/>
          </ac:spMkLst>
        </pc:spChg>
        <pc:picChg chg="add mod">
          <ac:chgData name="sravanthi vennapusa" userId="302e7c8c7e7567a6" providerId="LiveId" clId="{25B4DB7F-7783-4690-84EC-F386140BE8D0}" dt="2026-01-19T09:37:00.295" v="1361" actId="14100"/>
          <ac:picMkLst>
            <pc:docMk/>
            <pc:sldMk cId="516995839" sldId="295"/>
            <ac:picMk id="9" creationId="{F16F748A-20C0-023B-6CC3-65740A5A74FD}"/>
          </ac:picMkLst>
        </pc:picChg>
      </pc:sldChg>
      <pc:sldChg chg="addSp delSp modSp new mod">
        <pc:chgData name="sravanthi vennapusa" userId="302e7c8c7e7567a6" providerId="LiveId" clId="{25B4DB7F-7783-4690-84EC-F386140BE8D0}" dt="2026-01-19T09:56:59.647" v="1890" actId="20577"/>
        <pc:sldMkLst>
          <pc:docMk/>
          <pc:sldMk cId="2153436225" sldId="296"/>
        </pc:sldMkLst>
        <pc:spChg chg="mod">
          <ac:chgData name="sravanthi vennapusa" userId="302e7c8c7e7567a6" providerId="LiveId" clId="{25B4DB7F-7783-4690-84EC-F386140BE8D0}" dt="2026-01-19T09:54:01.945" v="1871" actId="20577"/>
          <ac:spMkLst>
            <pc:docMk/>
            <pc:sldMk cId="2153436225" sldId="296"/>
            <ac:spMk id="2" creationId="{75BA19CD-11B0-F858-F269-A39888933881}"/>
          </ac:spMkLst>
        </pc:spChg>
        <pc:graphicFrameChg chg="add mod ord modGraphic">
          <ac:chgData name="sravanthi vennapusa" userId="302e7c8c7e7567a6" providerId="LiveId" clId="{25B4DB7F-7783-4690-84EC-F386140BE8D0}" dt="2026-01-19T09:56:59.647" v="1890" actId="20577"/>
          <ac:graphicFrameMkLst>
            <pc:docMk/>
            <pc:sldMk cId="2153436225" sldId="296"/>
            <ac:graphicFrameMk id="4" creationId="{C6E8CDAC-64E3-05AF-82F8-901AB62D344E}"/>
          </ac:graphicFrameMkLst>
        </pc:graphicFrameChg>
      </pc:sldChg>
      <pc:sldChg chg="addSp delSp modSp new mod">
        <pc:chgData name="sravanthi vennapusa" userId="302e7c8c7e7567a6" providerId="LiveId" clId="{25B4DB7F-7783-4690-84EC-F386140BE8D0}" dt="2026-01-19T10:06:57.468" v="2205" actId="20577"/>
        <pc:sldMkLst>
          <pc:docMk/>
          <pc:sldMk cId="860319718" sldId="297"/>
        </pc:sldMkLst>
        <pc:spChg chg="mod">
          <ac:chgData name="sravanthi vennapusa" userId="302e7c8c7e7567a6" providerId="LiveId" clId="{25B4DB7F-7783-4690-84EC-F386140BE8D0}" dt="2026-01-19T10:03:20.385" v="2162" actId="20577"/>
          <ac:spMkLst>
            <pc:docMk/>
            <pc:sldMk cId="860319718" sldId="297"/>
            <ac:spMk id="2" creationId="{A89852F6-0A71-D607-04C0-3C7C76A24FC0}"/>
          </ac:spMkLst>
        </pc:spChg>
        <pc:graphicFrameChg chg="add mod ord modGraphic">
          <ac:chgData name="sravanthi vennapusa" userId="302e7c8c7e7567a6" providerId="LiveId" clId="{25B4DB7F-7783-4690-84EC-F386140BE8D0}" dt="2026-01-19T10:06:57.468" v="2205" actId="20577"/>
          <ac:graphicFrameMkLst>
            <pc:docMk/>
            <pc:sldMk cId="860319718" sldId="297"/>
            <ac:graphicFrameMk id="4" creationId="{3070E243-551A-626D-49A7-B45E65DB1313}"/>
          </ac:graphicFrameMkLst>
        </pc:graphicFrameChg>
      </pc:sldChg>
      <pc:sldChg chg="addSp delSp modSp new mod">
        <pc:chgData name="sravanthi vennapusa" userId="302e7c8c7e7567a6" providerId="LiveId" clId="{25B4DB7F-7783-4690-84EC-F386140BE8D0}" dt="2026-01-19T12:10:46.940" v="3563" actId="14100"/>
        <pc:sldMkLst>
          <pc:docMk/>
          <pc:sldMk cId="3499384468" sldId="299"/>
        </pc:sldMkLst>
        <pc:spChg chg="mod">
          <ac:chgData name="sravanthi vennapusa" userId="302e7c8c7e7567a6" providerId="LiveId" clId="{25B4DB7F-7783-4690-84EC-F386140BE8D0}" dt="2026-01-19T10:16:47.814" v="2535"/>
          <ac:spMkLst>
            <pc:docMk/>
            <pc:sldMk cId="3499384468" sldId="299"/>
            <ac:spMk id="2" creationId="{CE792EA2-7F11-5628-D957-55758D9184E8}"/>
          </ac:spMkLst>
        </pc:spChg>
        <pc:spChg chg="add del">
          <ac:chgData name="sravanthi vennapusa" userId="302e7c8c7e7567a6" providerId="LiveId" clId="{25B4DB7F-7783-4690-84EC-F386140BE8D0}" dt="2026-01-19T10:29:54.061" v="2590" actId="3680"/>
          <ac:spMkLst>
            <pc:docMk/>
            <pc:sldMk cId="3499384468" sldId="299"/>
            <ac:spMk id="3" creationId="{4D90A765-F282-85B9-C47C-2DC0034AD82F}"/>
          </ac:spMkLst>
        </pc:spChg>
        <pc:spChg chg="add del mod">
          <ac:chgData name="sravanthi vennapusa" userId="302e7c8c7e7567a6" providerId="LiveId" clId="{25B4DB7F-7783-4690-84EC-F386140BE8D0}" dt="2026-01-19T10:30:09.797" v="2596" actId="1076"/>
          <ac:spMkLst>
            <pc:docMk/>
            <pc:sldMk cId="3499384468" sldId="299"/>
            <ac:spMk id="4" creationId="{654747BF-CBF9-D094-362C-23DC121EBFB8}"/>
          </ac:spMkLst>
        </pc:spChg>
        <pc:graphicFrameChg chg="add del mod modGraphic">
          <ac:chgData name="sravanthi vennapusa" userId="302e7c8c7e7567a6" providerId="LiveId" clId="{25B4DB7F-7783-4690-84EC-F386140BE8D0}" dt="2026-01-19T12:10:46.940" v="3563" actId="14100"/>
          <ac:graphicFrameMkLst>
            <pc:docMk/>
            <pc:sldMk cId="3499384468" sldId="299"/>
            <ac:graphicFrameMk id="5" creationId="{5E72F296-534F-9B64-F38A-0F31E735B52D}"/>
          </ac:graphicFrameMkLst>
        </pc:graphicFrameChg>
      </pc:sldChg>
      <pc:sldChg chg="addSp delSp modSp new mod">
        <pc:chgData name="sravanthi vennapusa" userId="302e7c8c7e7567a6" providerId="LiveId" clId="{25B4DB7F-7783-4690-84EC-F386140BE8D0}" dt="2026-01-19T10:39:52.985" v="2970" actId="14100"/>
        <pc:sldMkLst>
          <pc:docMk/>
          <pc:sldMk cId="1690533568" sldId="300"/>
        </pc:sldMkLst>
        <pc:spChg chg="mod">
          <ac:chgData name="sravanthi vennapusa" userId="302e7c8c7e7567a6" providerId="LiveId" clId="{25B4DB7F-7783-4690-84EC-F386140BE8D0}" dt="2026-01-19T10:39:35.944" v="2966" actId="20577"/>
          <ac:spMkLst>
            <pc:docMk/>
            <pc:sldMk cId="1690533568" sldId="300"/>
            <ac:spMk id="2" creationId="{30F323BD-D493-7728-8161-1B788380DCC5}"/>
          </ac:spMkLst>
        </pc:spChg>
        <pc:graphicFrameChg chg="add mod ord modGraphic">
          <ac:chgData name="sravanthi vennapusa" userId="302e7c8c7e7567a6" providerId="LiveId" clId="{25B4DB7F-7783-4690-84EC-F386140BE8D0}" dt="2026-01-19T10:39:52.985" v="2970" actId="14100"/>
          <ac:graphicFrameMkLst>
            <pc:docMk/>
            <pc:sldMk cId="1690533568" sldId="300"/>
            <ac:graphicFrameMk id="4" creationId="{E982C9F2-AEB2-78BB-3BB8-2D34A8F0A2D5}"/>
          </ac:graphicFrameMkLst>
        </pc:graphicFrameChg>
      </pc:sldChg>
      <pc:sldChg chg="addSp delSp modSp new mod">
        <pc:chgData name="sravanthi vennapusa" userId="302e7c8c7e7567a6" providerId="LiveId" clId="{25B4DB7F-7783-4690-84EC-F386140BE8D0}" dt="2026-01-19T12:10:23.683" v="3560" actId="14100"/>
        <pc:sldMkLst>
          <pc:docMk/>
          <pc:sldMk cId="1930982353" sldId="301"/>
        </pc:sldMkLst>
        <pc:spChg chg="mod">
          <ac:chgData name="sravanthi vennapusa" userId="302e7c8c7e7567a6" providerId="LiveId" clId="{25B4DB7F-7783-4690-84EC-F386140BE8D0}" dt="2026-01-19T12:03:16.274" v="3284" actId="20577"/>
          <ac:spMkLst>
            <pc:docMk/>
            <pc:sldMk cId="1930982353" sldId="301"/>
            <ac:spMk id="2" creationId="{9D60FF3D-EDD6-19B7-A917-D99B1363A399}"/>
          </ac:spMkLst>
        </pc:spChg>
        <pc:graphicFrameChg chg="add del mod ord modGraphic">
          <ac:chgData name="sravanthi vennapusa" userId="302e7c8c7e7567a6" providerId="LiveId" clId="{25B4DB7F-7783-4690-84EC-F386140BE8D0}" dt="2026-01-19T12:10:23.683" v="3560" actId="14100"/>
          <ac:graphicFrameMkLst>
            <pc:docMk/>
            <pc:sldMk cId="1930982353" sldId="301"/>
            <ac:graphicFrameMk id="4" creationId="{51D3E741-C197-2C3D-2B38-399D06D88EC1}"/>
          </ac:graphicFrameMkLst>
        </pc:graphicFrameChg>
      </pc:sldChg>
      <pc:sldChg chg="addSp delSp modSp new mod">
        <pc:chgData name="sravanthi vennapusa" userId="302e7c8c7e7567a6" providerId="LiveId" clId="{25B4DB7F-7783-4690-84EC-F386140BE8D0}" dt="2026-01-21T05:02:04.616" v="4194" actId="14734"/>
        <pc:sldMkLst>
          <pc:docMk/>
          <pc:sldMk cId="1700739569" sldId="302"/>
        </pc:sldMkLst>
        <pc:spChg chg="mod">
          <ac:chgData name="sravanthi vennapusa" userId="302e7c8c7e7567a6" providerId="LiveId" clId="{25B4DB7F-7783-4690-84EC-F386140BE8D0}" dt="2026-01-19T12:10:00.307" v="3555" actId="20577"/>
          <ac:spMkLst>
            <pc:docMk/>
            <pc:sldMk cId="1700739569" sldId="302"/>
            <ac:spMk id="2" creationId="{E5D9DAC8-1D1D-6BB2-3171-A316F1F5ACF1}"/>
          </ac:spMkLst>
        </pc:spChg>
        <pc:graphicFrameChg chg="add mod ord modGraphic">
          <ac:chgData name="sravanthi vennapusa" userId="302e7c8c7e7567a6" providerId="LiveId" clId="{25B4DB7F-7783-4690-84EC-F386140BE8D0}" dt="2026-01-21T05:02:04.616" v="4194" actId="14734"/>
          <ac:graphicFrameMkLst>
            <pc:docMk/>
            <pc:sldMk cId="1700739569" sldId="302"/>
            <ac:graphicFrameMk id="5" creationId="{9307DB95-86A5-4A41-3B67-36D37F7C9631}"/>
          </ac:graphicFrameMkLst>
        </pc:graphicFrameChg>
      </pc:sldChg>
      <pc:sldChg chg="addSp delSp modSp new mod">
        <pc:chgData name="sravanthi vennapusa" userId="302e7c8c7e7567a6" providerId="LiveId" clId="{25B4DB7F-7783-4690-84EC-F386140BE8D0}" dt="2026-01-20T04:39:39.760" v="3662" actId="20577"/>
        <pc:sldMkLst>
          <pc:docMk/>
          <pc:sldMk cId="656197529" sldId="303"/>
        </pc:sldMkLst>
        <pc:spChg chg="mod">
          <ac:chgData name="sravanthi vennapusa" userId="302e7c8c7e7567a6" providerId="LiveId" clId="{25B4DB7F-7783-4690-84EC-F386140BE8D0}" dt="2026-01-20T04:39:39.760" v="3662" actId="20577"/>
          <ac:spMkLst>
            <pc:docMk/>
            <pc:sldMk cId="656197529" sldId="303"/>
            <ac:spMk id="2" creationId="{CA364906-9799-4FB9-AABA-FFEC825026C3}"/>
          </ac:spMkLst>
        </pc:spChg>
        <pc:spChg chg="mod">
          <ac:chgData name="sravanthi vennapusa" userId="302e7c8c7e7567a6" providerId="LiveId" clId="{25B4DB7F-7783-4690-84EC-F386140BE8D0}" dt="2026-01-20T04:38:32.717" v="3646" actId="20577"/>
          <ac:spMkLst>
            <pc:docMk/>
            <pc:sldMk cId="656197529" sldId="303"/>
            <ac:spMk id="3" creationId="{0D67D263-2241-3AFE-EF17-BFE1D57D1F70}"/>
          </ac:spMkLst>
        </pc:spChg>
        <pc:picChg chg="add mod">
          <ac:chgData name="sravanthi vennapusa" userId="302e7c8c7e7567a6" providerId="LiveId" clId="{25B4DB7F-7783-4690-84EC-F386140BE8D0}" dt="2026-01-20T04:39:34.521" v="3657" actId="1076"/>
          <ac:picMkLst>
            <pc:docMk/>
            <pc:sldMk cId="656197529" sldId="303"/>
            <ac:picMk id="7" creationId="{C0262AAC-AE90-C7FB-94FE-A43DD6996CBF}"/>
          </ac:picMkLst>
        </pc:picChg>
      </pc:sldChg>
      <pc:sldChg chg="addSp delSp modSp new mod">
        <pc:chgData name="sravanthi vennapusa" userId="302e7c8c7e7567a6" providerId="LiveId" clId="{25B4DB7F-7783-4690-84EC-F386140BE8D0}" dt="2026-01-20T04:40:49.556" v="3666" actId="22"/>
        <pc:sldMkLst>
          <pc:docMk/>
          <pc:sldMk cId="2704446267" sldId="304"/>
        </pc:sldMkLst>
        <pc:spChg chg="mod">
          <ac:chgData name="sravanthi vennapusa" userId="302e7c8c7e7567a6" providerId="LiveId" clId="{25B4DB7F-7783-4690-84EC-F386140BE8D0}" dt="2026-01-20T04:40:26.781" v="3665" actId="255"/>
          <ac:spMkLst>
            <pc:docMk/>
            <pc:sldMk cId="2704446267" sldId="304"/>
            <ac:spMk id="2" creationId="{5A43A04B-84EB-472F-5B21-4CF199D9DAAB}"/>
          </ac:spMkLst>
        </pc:spChg>
        <pc:picChg chg="add mod ord">
          <ac:chgData name="sravanthi vennapusa" userId="302e7c8c7e7567a6" providerId="LiveId" clId="{25B4DB7F-7783-4690-84EC-F386140BE8D0}" dt="2026-01-20T04:40:49.556" v="3666" actId="22"/>
          <ac:picMkLst>
            <pc:docMk/>
            <pc:sldMk cId="2704446267" sldId="304"/>
            <ac:picMk id="5" creationId="{6911619F-D371-490D-A36E-87C13DC14D63}"/>
          </ac:picMkLst>
        </pc:picChg>
      </pc:sldChg>
      <pc:sldChg chg="addSp delSp modSp new mod">
        <pc:chgData name="sravanthi vennapusa" userId="302e7c8c7e7567a6" providerId="LiveId" clId="{25B4DB7F-7783-4690-84EC-F386140BE8D0}" dt="2026-01-20T04:41:41.915" v="3670" actId="22"/>
        <pc:sldMkLst>
          <pc:docMk/>
          <pc:sldMk cId="1314718988" sldId="305"/>
        </pc:sldMkLst>
        <pc:spChg chg="mod">
          <ac:chgData name="sravanthi vennapusa" userId="302e7c8c7e7567a6" providerId="LiveId" clId="{25B4DB7F-7783-4690-84EC-F386140BE8D0}" dt="2026-01-20T04:41:19.166" v="3669" actId="255"/>
          <ac:spMkLst>
            <pc:docMk/>
            <pc:sldMk cId="1314718988" sldId="305"/>
            <ac:spMk id="2" creationId="{B152C4C2-5DC6-767C-1D4B-1676BEE18B29}"/>
          </ac:spMkLst>
        </pc:spChg>
        <pc:picChg chg="add mod ord">
          <ac:chgData name="sravanthi vennapusa" userId="302e7c8c7e7567a6" providerId="LiveId" clId="{25B4DB7F-7783-4690-84EC-F386140BE8D0}" dt="2026-01-20T04:41:41.915" v="3670" actId="22"/>
          <ac:picMkLst>
            <pc:docMk/>
            <pc:sldMk cId="1314718988" sldId="305"/>
            <ac:picMk id="5" creationId="{A3703398-1789-A426-FA24-B0169D7935BE}"/>
          </ac:picMkLst>
        </pc:picChg>
      </pc:sldChg>
      <pc:sldChg chg="addSp modSp new mod">
        <pc:chgData name="sravanthi vennapusa" userId="302e7c8c7e7567a6" providerId="LiveId" clId="{25B4DB7F-7783-4690-84EC-F386140BE8D0}" dt="2026-01-20T04:43:39.317" v="3716" actId="14100"/>
        <pc:sldMkLst>
          <pc:docMk/>
          <pc:sldMk cId="3887357833" sldId="306"/>
        </pc:sldMkLst>
        <pc:spChg chg="mod">
          <ac:chgData name="sravanthi vennapusa" userId="302e7c8c7e7567a6" providerId="LiveId" clId="{25B4DB7F-7783-4690-84EC-F386140BE8D0}" dt="2026-01-20T04:42:27.969" v="3700" actId="20577"/>
          <ac:spMkLst>
            <pc:docMk/>
            <pc:sldMk cId="3887357833" sldId="306"/>
            <ac:spMk id="2" creationId="{0DFE49CB-4D33-1AC0-1CB1-E7383EC91E65}"/>
          </ac:spMkLst>
        </pc:spChg>
        <pc:spChg chg="mod">
          <ac:chgData name="sravanthi vennapusa" userId="302e7c8c7e7567a6" providerId="LiveId" clId="{25B4DB7F-7783-4690-84EC-F386140BE8D0}" dt="2026-01-20T04:43:22.440" v="3709" actId="20577"/>
          <ac:spMkLst>
            <pc:docMk/>
            <pc:sldMk cId="3887357833" sldId="306"/>
            <ac:spMk id="3" creationId="{E28EC541-5AC8-9675-974E-1AFE55806A26}"/>
          </ac:spMkLst>
        </pc:spChg>
        <pc:picChg chg="add mod">
          <ac:chgData name="sravanthi vennapusa" userId="302e7c8c7e7567a6" providerId="LiveId" clId="{25B4DB7F-7783-4690-84EC-F386140BE8D0}" dt="2026-01-20T04:43:39.317" v="3716" actId="14100"/>
          <ac:picMkLst>
            <pc:docMk/>
            <pc:sldMk cId="3887357833" sldId="306"/>
            <ac:picMk id="5" creationId="{A7F7F945-2940-6730-7026-8BD6C98843E5}"/>
          </ac:picMkLst>
        </pc:picChg>
      </pc:sldChg>
      <pc:sldChg chg="addSp modSp new mod">
        <pc:chgData name="sravanthi vennapusa" userId="302e7c8c7e7567a6" providerId="LiveId" clId="{25B4DB7F-7783-4690-84EC-F386140BE8D0}" dt="2026-01-20T04:46:00.841" v="3741" actId="14100"/>
        <pc:sldMkLst>
          <pc:docMk/>
          <pc:sldMk cId="4222442365" sldId="307"/>
        </pc:sldMkLst>
        <pc:spChg chg="mod">
          <ac:chgData name="sravanthi vennapusa" userId="302e7c8c7e7567a6" providerId="LiveId" clId="{25B4DB7F-7783-4690-84EC-F386140BE8D0}" dt="2026-01-20T04:43:46.844" v="3721" actId="20577"/>
          <ac:spMkLst>
            <pc:docMk/>
            <pc:sldMk cId="4222442365" sldId="307"/>
            <ac:spMk id="2" creationId="{4D56E7C1-5481-C0F3-C558-A8EDCFF8216B}"/>
          </ac:spMkLst>
        </pc:spChg>
        <pc:spChg chg="mod">
          <ac:chgData name="sravanthi vennapusa" userId="302e7c8c7e7567a6" providerId="LiveId" clId="{25B4DB7F-7783-4690-84EC-F386140BE8D0}" dt="2026-01-20T04:45:54.632" v="3740" actId="1076"/>
          <ac:spMkLst>
            <pc:docMk/>
            <pc:sldMk cId="4222442365" sldId="307"/>
            <ac:spMk id="3" creationId="{AD297206-CB55-7EB8-CD5C-14798CFF46A9}"/>
          </ac:spMkLst>
        </pc:spChg>
        <pc:picChg chg="add mod">
          <ac:chgData name="sravanthi vennapusa" userId="302e7c8c7e7567a6" providerId="LiveId" clId="{25B4DB7F-7783-4690-84EC-F386140BE8D0}" dt="2026-01-20T04:46:00.841" v="3741" actId="14100"/>
          <ac:picMkLst>
            <pc:docMk/>
            <pc:sldMk cId="4222442365" sldId="307"/>
            <ac:picMk id="5" creationId="{1C5AB0D1-A067-B150-B823-FFD194A59A5B}"/>
          </ac:picMkLst>
        </pc:picChg>
      </pc:sldChg>
      <pc:sldChg chg="addSp modSp new mod">
        <pc:chgData name="sravanthi vennapusa" userId="302e7c8c7e7567a6" providerId="LiveId" clId="{25B4DB7F-7783-4690-84EC-F386140BE8D0}" dt="2026-01-20T04:48:59.074" v="3798" actId="115"/>
        <pc:sldMkLst>
          <pc:docMk/>
          <pc:sldMk cId="3989984076" sldId="308"/>
        </pc:sldMkLst>
        <pc:spChg chg="mod">
          <ac:chgData name="sravanthi vennapusa" userId="302e7c8c7e7567a6" providerId="LiveId" clId="{25B4DB7F-7783-4690-84EC-F386140BE8D0}" dt="2026-01-20T04:46:20.523" v="3771" actId="20577"/>
          <ac:spMkLst>
            <pc:docMk/>
            <pc:sldMk cId="3989984076" sldId="308"/>
            <ac:spMk id="2" creationId="{EDD88564-ADB8-5DF4-0002-67040023DC04}"/>
          </ac:spMkLst>
        </pc:spChg>
        <pc:spChg chg="mod">
          <ac:chgData name="sravanthi vennapusa" userId="302e7c8c7e7567a6" providerId="LiveId" clId="{25B4DB7F-7783-4690-84EC-F386140BE8D0}" dt="2026-01-20T04:48:59.074" v="3798" actId="115"/>
          <ac:spMkLst>
            <pc:docMk/>
            <pc:sldMk cId="3989984076" sldId="308"/>
            <ac:spMk id="3" creationId="{2E3948D2-BCDD-3373-6134-17D1D01BE017}"/>
          </ac:spMkLst>
        </pc:spChg>
        <pc:picChg chg="add mod">
          <ac:chgData name="sravanthi vennapusa" userId="302e7c8c7e7567a6" providerId="LiveId" clId="{25B4DB7F-7783-4690-84EC-F386140BE8D0}" dt="2026-01-20T04:47:38.664" v="3782" actId="1076"/>
          <ac:picMkLst>
            <pc:docMk/>
            <pc:sldMk cId="3989984076" sldId="308"/>
            <ac:picMk id="5" creationId="{6EE0A3E3-1B69-4CED-AD04-CEF8E1A39EAF}"/>
          </ac:picMkLst>
        </pc:picChg>
      </pc:sldChg>
      <pc:sldChg chg="addSp modSp new mod">
        <pc:chgData name="sravanthi vennapusa" userId="302e7c8c7e7567a6" providerId="LiveId" clId="{25B4DB7F-7783-4690-84EC-F386140BE8D0}" dt="2026-01-20T04:49:06.808" v="3799" actId="115"/>
        <pc:sldMkLst>
          <pc:docMk/>
          <pc:sldMk cId="900151470" sldId="309"/>
        </pc:sldMkLst>
        <pc:spChg chg="mod">
          <ac:chgData name="sravanthi vennapusa" userId="302e7c8c7e7567a6" providerId="LiveId" clId="{25B4DB7F-7783-4690-84EC-F386140BE8D0}" dt="2026-01-20T04:47:48.785" v="3789" actId="20577"/>
          <ac:spMkLst>
            <pc:docMk/>
            <pc:sldMk cId="900151470" sldId="309"/>
            <ac:spMk id="2" creationId="{3EF6C5B7-CB3F-2552-5363-0660E8AE0B07}"/>
          </ac:spMkLst>
        </pc:spChg>
        <pc:spChg chg="mod">
          <ac:chgData name="sravanthi vennapusa" userId="302e7c8c7e7567a6" providerId="LiveId" clId="{25B4DB7F-7783-4690-84EC-F386140BE8D0}" dt="2026-01-20T04:49:06.808" v="3799" actId="115"/>
          <ac:spMkLst>
            <pc:docMk/>
            <pc:sldMk cId="900151470" sldId="309"/>
            <ac:spMk id="3" creationId="{01EDA31C-EC5C-C2F7-7AB2-B3D2774007EA}"/>
          </ac:spMkLst>
        </pc:spChg>
        <pc:picChg chg="add mod">
          <ac:chgData name="sravanthi vennapusa" userId="302e7c8c7e7567a6" providerId="LiveId" clId="{25B4DB7F-7783-4690-84EC-F386140BE8D0}" dt="2026-01-20T04:48:47.655" v="3797" actId="14100"/>
          <ac:picMkLst>
            <pc:docMk/>
            <pc:sldMk cId="900151470" sldId="309"/>
            <ac:picMk id="5" creationId="{95C46A15-29CA-F397-AA1A-C07CD213D318}"/>
          </ac:picMkLst>
        </pc:picChg>
      </pc:sldChg>
      <pc:sldChg chg="addSp delSp modSp new mod">
        <pc:chgData name="sravanthi vennapusa" userId="302e7c8c7e7567a6" providerId="LiveId" clId="{25B4DB7F-7783-4690-84EC-F386140BE8D0}" dt="2026-01-20T04:50:05.788" v="3816" actId="1076"/>
        <pc:sldMkLst>
          <pc:docMk/>
          <pc:sldMk cId="1768773209" sldId="310"/>
        </pc:sldMkLst>
        <pc:spChg chg="mod">
          <ac:chgData name="sravanthi vennapusa" userId="302e7c8c7e7567a6" providerId="LiveId" clId="{25B4DB7F-7783-4690-84EC-F386140BE8D0}" dt="2026-01-20T04:49:15.509" v="3808" actId="20577"/>
          <ac:spMkLst>
            <pc:docMk/>
            <pc:sldMk cId="1768773209" sldId="310"/>
            <ac:spMk id="2" creationId="{79FFBA22-AC13-BEC8-A013-47D30C2FCFCB}"/>
          </ac:spMkLst>
        </pc:spChg>
        <pc:picChg chg="add mod">
          <ac:chgData name="sravanthi vennapusa" userId="302e7c8c7e7567a6" providerId="LiveId" clId="{25B4DB7F-7783-4690-84EC-F386140BE8D0}" dt="2026-01-20T04:50:05.788" v="3816" actId="1076"/>
          <ac:picMkLst>
            <pc:docMk/>
            <pc:sldMk cId="1768773209" sldId="310"/>
            <ac:picMk id="4" creationId="{D1A9D577-F0E4-1B74-FA0F-8A25B1923323}"/>
          </ac:picMkLst>
        </pc:picChg>
      </pc:sldChg>
    </pc:docChg>
  </pc:docChgLst>
  <pc:docChgLst>
    <pc:chgData name="Guest User" providerId="Windows Live" clId="Web-{511E45EB-B118-C87D-9E86-F23681047284}"/>
    <pc:docChg chg="sldOrd">
      <pc:chgData name="Guest User" userId="" providerId="Windows Live" clId="Web-{511E45EB-B118-C87D-9E86-F23681047284}" dt="2026-01-22T11:54:07.413" v="1"/>
      <pc:docMkLst>
        <pc:docMk/>
      </pc:docMkLst>
      <pc:sldChg chg="ord">
        <pc:chgData name="Guest User" userId="" providerId="Windows Live" clId="Web-{511E45EB-B118-C87D-9E86-F23681047284}" dt="2026-01-22T11:54:04.101" v="0"/>
        <pc:sldMkLst>
          <pc:docMk/>
          <pc:sldMk cId="2862513690" sldId="282"/>
        </pc:sldMkLst>
      </pc:sldChg>
      <pc:sldChg chg="ord">
        <pc:chgData name="Guest User" userId="" providerId="Windows Live" clId="Web-{511E45EB-B118-C87D-9E86-F23681047284}" dt="2026-01-22T11:54:07.413" v="1"/>
        <pc:sldMkLst>
          <pc:docMk/>
          <pc:sldMk cId="3934799351" sldId="283"/>
        </pc:sldMkLst>
      </pc:sldChg>
    </pc:docChg>
  </pc:docChgLst>
  <pc:docChgLst>
    <pc:chgData name="sravanthi vennapusa" userId="302e7c8c7e7567a6" providerId="LiveId" clId="{9B2BFCF3-BB9D-4917-9B53-4ED52D43BFF8}"/>
    <pc:docChg chg="custSel addSld delSld modSld sldOrd">
      <pc:chgData name="sravanthi vennapusa" userId="302e7c8c7e7567a6" providerId="LiveId" clId="{9B2BFCF3-BB9D-4917-9B53-4ED52D43BFF8}" dt="2026-01-27T09:31:47.090" v="477" actId="27309"/>
      <pc:docMkLst>
        <pc:docMk/>
      </pc:docMkLst>
      <pc:sldChg chg="addSp delSp modSp modTransition modAnim">
        <pc:chgData name="sravanthi vennapusa" userId="302e7c8c7e7567a6" providerId="LiveId" clId="{9B2BFCF3-BB9D-4917-9B53-4ED52D43BFF8}" dt="2026-01-27T07:57:06.797" v="469"/>
        <pc:sldMkLst>
          <pc:docMk/>
          <pc:sldMk cId="2306583281" sldId="281"/>
        </pc:sldMkLst>
        <pc:picChg chg="add del mod">
          <ac:chgData name="sravanthi vennapusa" userId="302e7c8c7e7567a6" providerId="LiveId" clId="{9B2BFCF3-BB9D-4917-9B53-4ED52D43BFF8}" dt="2026-01-27T07:57:06.797" v="469"/>
          <ac:picMkLst>
            <pc:docMk/>
            <pc:sldMk cId="2306583281" sldId="281"/>
            <ac:picMk id="7" creationId="{CB682A89-1FED-9797-249C-E63097D0A50E}"/>
          </ac:picMkLst>
        </pc:picChg>
      </pc:sldChg>
      <pc:sldChg chg="addSp delSp modSp modTransition modAnim">
        <pc:chgData name="sravanthi vennapusa" userId="302e7c8c7e7567a6" providerId="LiveId" clId="{9B2BFCF3-BB9D-4917-9B53-4ED52D43BFF8}" dt="2026-01-27T07:57:06.797" v="469"/>
        <pc:sldMkLst>
          <pc:docMk/>
          <pc:sldMk cId="2862513690" sldId="282"/>
        </pc:sldMkLst>
        <pc:picChg chg="add del mod">
          <ac:chgData name="sravanthi vennapusa" userId="302e7c8c7e7567a6" providerId="LiveId" clId="{9B2BFCF3-BB9D-4917-9B53-4ED52D43BFF8}" dt="2026-01-27T07:57:06.797" v="469"/>
          <ac:picMkLst>
            <pc:docMk/>
            <pc:sldMk cId="2862513690" sldId="282"/>
            <ac:picMk id="6" creationId="{658DE678-BBD5-FE1B-BAE2-FA761D0C105A}"/>
          </ac:picMkLst>
        </pc:picChg>
      </pc:sldChg>
      <pc:sldChg chg="addSp delSp modSp mod modTransition modAnim">
        <pc:chgData name="sravanthi vennapusa" userId="302e7c8c7e7567a6" providerId="LiveId" clId="{9B2BFCF3-BB9D-4917-9B53-4ED52D43BFF8}" dt="2026-01-27T07:57:06.797" v="469"/>
        <pc:sldMkLst>
          <pc:docMk/>
          <pc:sldMk cId="3934799351" sldId="283"/>
        </pc:sldMkLst>
        <pc:spChg chg="mod">
          <ac:chgData name="sravanthi vennapusa" userId="302e7c8c7e7567a6" providerId="LiveId" clId="{9B2BFCF3-BB9D-4917-9B53-4ED52D43BFF8}" dt="2026-01-27T03:26:40.956" v="467" actId="20577"/>
          <ac:spMkLst>
            <pc:docMk/>
            <pc:sldMk cId="3934799351" sldId="283"/>
            <ac:spMk id="3" creationId="{2BB49474-B30A-65F0-2022-7D2E9596A6E2}"/>
          </ac:spMkLst>
        </pc:spChg>
        <pc:picChg chg="add del mod">
          <ac:chgData name="sravanthi vennapusa" userId="302e7c8c7e7567a6" providerId="LiveId" clId="{9B2BFCF3-BB9D-4917-9B53-4ED52D43BFF8}" dt="2026-01-27T07:57:06.797" v="469"/>
          <ac:picMkLst>
            <pc:docMk/>
            <pc:sldMk cId="3934799351" sldId="283"/>
            <ac:picMk id="5" creationId="{5CB6DBC2-C4E3-0AEE-A05E-DC92B145349B}"/>
          </ac:picMkLst>
        </pc:picChg>
      </pc:sldChg>
      <pc:sldChg chg="addSp delSp modSp modTransition modAnim">
        <pc:chgData name="sravanthi vennapusa" userId="302e7c8c7e7567a6" providerId="LiveId" clId="{9B2BFCF3-BB9D-4917-9B53-4ED52D43BFF8}" dt="2026-01-27T07:57:06.797" v="469"/>
        <pc:sldMkLst>
          <pc:docMk/>
          <pc:sldMk cId="1605995724" sldId="284"/>
        </pc:sldMkLst>
        <pc:picChg chg="add del mod">
          <ac:chgData name="sravanthi vennapusa" userId="302e7c8c7e7567a6" providerId="LiveId" clId="{9B2BFCF3-BB9D-4917-9B53-4ED52D43BFF8}" dt="2026-01-27T07:57:06.797" v="469"/>
          <ac:picMkLst>
            <pc:docMk/>
            <pc:sldMk cId="1605995724" sldId="284"/>
            <ac:picMk id="5" creationId="{6604CB3B-A2C0-7909-E339-E2946B205BAE}"/>
          </ac:picMkLst>
        </pc:picChg>
      </pc:sldChg>
      <pc:sldChg chg="addSp delSp modSp modTransition modAnim">
        <pc:chgData name="sravanthi vennapusa" userId="302e7c8c7e7567a6" providerId="LiveId" clId="{9B2BFCF3-BB9D-4917-9B53-4ED52D43BFF8}" dt="2026-01-27T07:57:06.797" v="469"/>
        <pc:sldMkLst>
          <pc:docMk/>
          <pc:sldMk cId="1533525997" sldId="285"/>
        </pc:sldMkLst>
        <pc:picChg chg="add del mod">
          <ac:chgData name="sravanthi vennapusa" userId="302e7c8c7e7567a6" providerId="LiveId" clId="{9B2BFCF3-BB9D-4917-9B53-4ED52D43BFF8}" dt="2026-01-27T07:57:06.797" v="469"/>
          <ac:picMkLst>
            <pc:docMk/>
            <pc:sldMk cId="1533525997" sldId="285"/>
            <ac:picMk id="5" creationId="{CB1B5A09-B1BD-4BBE-F65B-5E0BD2120342}"/>
          </ac:picMkLst>
        </pc:picChg>
      </pc:sldChg>
      <pc:sldChg chg="addSp delSp modSp modTransition modAnim">
        <pc:chgData name="sravanthi vennapusa" userId="302e7c8c7e7567a6" providerId="LiveId" clId="{9B2BFCF3-BB9D-4917-9B53-4ED52D43BFF8}" dt="2026-01-27T07:57:06.797" v="469"/>
        <pc:sldMkLst>
          <pc:docMk/>
          <pc:sldMk cId="2459817924" sldId="286"/>
        </pc:sldMkLst>
        <pc:picChg chg="add del mod">
          <ac:chgData name="sravanthi vennapusa" userId="302e7c8c7e7567a6" providerId="LiveId" clId="{9B2BFCF3-BB9D-4917-9B53-4ED52D43BFF8}" dt="2026-01-27T07:57:06.797" v="469"/>
          <ac:picMkLst>
            <pc:docMk/>
            <pc:sldMk cId="2459817924" sldId="286"/>
            <ac:picMk id="4" creationId="{05F66251-4DBD-7C9C-DEBC-359471F2ADC8}"/>
          </ac:picMkLst>
        </pc:picChg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141725815" sldId="289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1070593611" sldId="290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2111391797" sldId="292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1424871638" sldId="293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3294443439" sldId="294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516995839" sldId="295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2153436225" sldId="296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860319718" sldId="297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3499384468" sldId="299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1690533568" sldId="300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1930982353" sldId="301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1700739569" sldId="302"/>
        </pc:sldMkLst>
      </pc:sldChg>
      <pc:sldChg chg="modSp mod modTransition">
        <pc:chgData name="sravanthi vennapusa" userId="302e7c8c7e7567a6" providerId="LiveId" clId="{9B2BFCF3-BB9D-4917-9B53-4ED52D43BFF8}" dt="2026-01-27T09:20:31.859" v="470" actId="1036"/>
        <pc:sldMkLst>
          <pc:docMk/>
          <pc:sldMk cId="656197529" sldId="303"/>
        </pc:sldMkLst>
        <pc:picChg chg="mod">
          <ac:chgData name="sravanthi vennapusa" userId="302e7c8c7e7567a6" providerId="LiveId" clId="{9B2BFCF3-BB9D-4917-9B53-4ED52D43BFF8}" dt="2026-01-27T09:20:31.859" v="470" actId="1036"/>
          <ac:picMkLst>
            <pc:docMk/>
            <pc:sldMk cId="656197529" sldId="303"/>
            <ac:picMk id="7" creationId="{C0262AAC-AE90-C7FB-94FE-A43DD6996CBF}"/>
          </ac:picMkLst>
        </pc:picChg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2704446267" sldId="304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1314718988" sldId="305"/>
        </pc:sldMkLst>
      </pc:sldChg>
      <pc:sldChg chg="addSp modSp mod ord modTransition">
        <pc:chgData name="sravanthi vennapusa" userId="302e7c8c7e7567a6" providerId="LiveId" clId="{9B2BFCF3-BB9D-4917-9B53-4ED52D43BFF8}" dt="2026-01-27T09:31:47.090" v="477" actId="27309"/>
        <pc:sldMkLst>
          <pc:docMk/>
          <pc:sldMk cId="3887357833" sldId="306"/>
        </pc:sldMkLst>
        <pc:graphicFrameChg chg="add modGraphic">
          <ac:chgData name="sravanthi vennapusa" userId="302e7c8c7e7567a6" providerId="LiveId" clId="{9B2BFCF3-BB9D-4917-9B53-4ED52D43BFF8}" dt="2026-01-27T09:31:47.090" v="477" actId="27309"/>
          <ac:graphicFrameMkLst>
            <pc:docMk/>
            <pc:sldMk cId="3887357833" sldId="306"/>
            <ac:graphicFrameMk id="6" creationId="{C183A9A5-F047-2710-50A6-0EBCAC0E2D14}"/>
          </ac:graphicFrameMkLst>
        </pc:graphicFrameChg>
      </pc:sldChg>
      <pc:sldChg chg="modSp mod modTransition">
        <pc:chgData name="sravanthi vennapusa" userId="302e7c8c7e7567a6" providerId="LiveId" clId="{9B2BFCF3-BB9D-4917-9B53-4ED52D43BFF8}" dt="2026-01-27T09:31:45.085" v="474" actId="1035"/>
        <pc:sldMkLst>
          <pc:docMk/>
          <pc:sldMk cId="4222442365" sldId="307"/>
        </pc:sldMkLst>
        <pc:picChg chg="mod">
          <ac:chgData name="sravanthi vennapusa" userId="302e7c8c7e7567a6" providerId="LiveId" clId="{9B2BFCF3-BB9D-4917-9B53-4ED52D43BFF8}" dt="2026-01-27T09:31:45.085" v="474" actId="1035"/>
          <ac:picMkLst>
            <pc:docMk/>
            <pc:sldMk cId="4222442365" sldId="307"/>
            <ac:picMk id="5" creationId="{1C5AB0D1-A067-B150-B823-FFD194A59A5B}"/>
          </ac:picMkLst>
        </pc:picChg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3989984076" sldId="308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900151470" sldId="309"/>
        </pc:sldMkLst>
      </pc:sldChg>
      <pc:sldChg chg="modTransition">
        <pc:chgData name="sravanthi vennapusa" userId="302e7c8c7e7567a6" providerId="LiveId" clId="{9B2BFCF3-BB9D-4917-9B53-4ED52D43BFF8}" dt="2026-01-27T07:57:06.797" v="469"/>
        <pc:sldMkLst>
          <pc:docMk/>
          <pc:sldMk cId="1768773209" sldId="310"/>
        </pc:sldMkLst>
      </pc:sldChg>
      <pc:sldChg chg="modSp new mod modTransition">
        <pc:chgData name="sravanthi vennapusa" userId="302e7c8c7e7567a6" providerId="LiveId" clId="{9B2BFCF3-BB9D-4917-9B53-4ED52D43BFF8}" dt="2026-01-27T07:57:06.797" v="469"/>
        <pc:sldMkLst>
          <pc:docMk/>
          <pc:sldMk cId="3029400585" sldId="311"/>
        </pc:sldMkLst>
        <pc:spChg chg="mod">
          <ac:chgData name="sravanthi vennapusa" userId="302e7c8c7e7567a6" providerId="LiveId" clId="{9B2BFCF3-BB9D-4917-9B53-4ED52D43BFF8}" dt="2026-01-23T06:39:46.222" v="45" actId="20577"/>
          <ac:spMkLst>
            <pc:docMk/>
            <pc:sldMk cId="3029400585" sldId="311"/>
            <ac:spMk id="2" creationId="{7D6418C1-9AA7-82DA-7A26-71B56205DB9E}"/>
          </ac:spMkLst>
        </pc:spChg>
        <pc:spChg chg="mod">
          <ac:chgData name="sravanthi vennapusa" userId="302e7c8c7e7567a6" providerId="LiveId" clId="{9B2BFCF3-BB9D-4917-9B53-4ED52D43BFF8}" dt="2026-01-23T06:45:09.422" v="380" actId="20577"/>
          <ac:spMkLst>
            <pc:docMk/>
            <pc:sldMk cId="3029400585" sldId="311"/>
            <ac:spMk id="3" creationId="{AD4D68A1-86FC-7805-4CF6-60464AE9950E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A0A09-6FA2-432A-878F-290AC51C728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993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PCIe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D245-17CD-4FBE-A9CF-AC997273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vennapusa sravanthi</a:t>
            </a:r>
          </a:p>
          <a:p>
            <a:r>
              <a:rPr lang="en-US" err="1">
                <a:solidFill>
                  <a:srgbClr val="FFFFFF"/>
                </a:solidFill>
              </a:rPr>
              <a:t>Chipweave</a:t>
            </a:r>
            <a:r>
              <a:rPr lang="en-US">
                <a:solidFill>
                  <a:srgbClr val="FFFFFF"/>
                </a:solidFill>
              </a:rPr>
              <a:t> technologies </a:t>
            </a:r>
            <a:r>
              <a:rPr lang="en-US" err="1">
                <a:solidFill>
                  <a:srgbClr val="FFFFFF"/>
                </a:solidFill>
              </a:rPr>
              <a:t>pvt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lmd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9ED7-7A25-2F32-3EC7-569F5B98A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       PHY/MAC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652BB-6BF8-55E7-4796-E72BA76B0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/>
              <a:t>Below </a:t>
            </a:r>
            <a:r>
              <a:rPr lang="en-GB"/>
              <a:t>shows the data and logical command and status signals between the PHY and the MAC layer for one Rx pair and one Tx pair combination.</a:t>
            </a:r>
          </a:p>
          <a:p>
            <a:endParaRPr lang="en-GB"/>
          </a:p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4C46F2-31F7-1680-E9C0-8B61E74FE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487" y="3282950"/>
            <a:ext cx="7769226" cy="357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71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0084A-2D6F-D03A-98C5-BAFD1CE93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r>
              <a:rPr lang="en-IN"/>
              <a:t>       DPTX PHY/MAC Interface </a:t>
            </a: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64BDE-F95F-6A0C-CED5-2859EF172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/>
              <a:t>Below </a:t>
            </a:r>
            <a:r>
              <a:rPr lang="en-GB"/>
              <a:t>show the data and command and status signals between the PHY and the MAC layer for the DisplayPort  DPTX .</a:t>
            </a:r>
          </a:p>
          <a:p>
            <a:endParaRPr lang="en-GB"/>
          </a:p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E1C29A-5C12-B6D2-41A2-EE76E9B41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913" y="3297226"/>
            <a:ext cx="6715174" cy="309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443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8D805-491C-1DDF-89DF-DC84027E8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  DPRX PHY/MAC Interface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F79BDDB-D3FB-CF3A-B3BA-CC899C73F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show the data and command and status signals between the PHY and the MAC layer for the DisplayPort  DPRX.</a:t>
            </a:r>
          </a:p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6F748A-20C0-023B-6CC3-65740A5A7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26" y="3422650"/>
            <a:ext cx="6553248" cy="329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95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A19CD-11B0-F858-F269-A39888933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708" y="973668"/>
            <a:ext cx="8825659" cy="706964"/>
          </a:xfrm>
        </p:spPr>
        <p:txBody>
          <a:bodyPr/>
          <a:lstStyle/>
          <a:p>
            <a:r>
              <a:rPr lang="en-GB"/>
              <a:t>            PCLK Rates and Data Width</a:t>
            </a:r>
            <a:endParaRPr lang="en-I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6E8CDAC-64E3-05AF-82F8-901AB62D34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1411383"/>
              </p:ext>
            </p:extLst>
          </p:nvPr>
        </p:nvGraphicFramePr>
        <p:xfrm>
          <a:off x="311150" y="2216151"/>
          <a:ext cx="11436352" cy="493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9088">
                  <a:extLst>
                    <a:ext uri="{9D8B030D-6E8A-4147-A177-3AD203B41FA5}">
                      <a16:colId xmlns:a16="http://schemas.microsoft.com/office/drawing/2014/main" val="2707894818"/>
                    </a:ext>
                  </a:extLst>
                </a:gridCol>
                <a:gridCol w="2859088">
                  <a:extLst>
                    <a:ext uri="{9D8B030D-6E8A-4147-A177-3AD203B41FA5}">
                      <a16:colId xmlns:a16="http://schemas.microsoft.com/office/drawing/2014/main" val="2200868513"/>
                    </a:ext>
                  </a:extLst>
                </a:gridCol>
                <a:gridCol w="2859088">
                  <a:extLst>
                    <a:ext uri="{9D8B030D-6E8A-4147-A177-3AD203B41FA5}">
                      <a16:colId xmlns:a16="http://schemas.microsoft.com/office/drawing/2014/main" val="1861726461"/>
                    </a:ext>
                  </a:extLst>
                </a:gridCol>
                <a:gridCol w="2859088">
                  <a:extLst>
                    <a:ext uri="{9D8B030D-6E8A-4147-A177-3AD203B41FA5}">
                      <a16:colId xmlns:a16="http://schemas.microsoft.com/office/drawing/2014/main" val="4069243875"/>
                    </a:ext>
                  </a:extLst>
                </a:gridCol>
              </a:tblGrid>
              <a:tr h="893780">
                <a:tc>
                  <a:txBody>
                    <a:bodyPr/>
                    <a:lstStyle/>
                    <a:p>
                      <a:r>
                        <a:rPr lang="en-IN"/>
                        <a:t>         </a:t>
                      </a:r>
                    </a:p>
                    <a:p>
                      <a:r>
                        <a:rPr lang="en-IN"/>
                        <a:t>        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      </a:t>
                      </a:r>
                    </a:p>
                    <a:p>
                      <a:r>
                        <a:rPr lang="en-IN"/>
                        <a:t>       PCLK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Original PIPE </a:t>
                      </a:r>
                      <a:r>
                        <a:rPr lang="en-IN" err="1"/>
                        <a:t>Datawidth</a:t>
                      </a:r>
                      <a:r>
                        <a:rPr lang="en-IN"/>
                        <a:t>(SerDes </a:t>
                      </a:r>
                      <a:r>
                        <a:rPr lang="en-IN" err="1"/>
                        <a:t>Datawidth</a:t>
                      </a:r>
                      <a:r>
                        <a:rPr lang="en-IN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err="1"/>
                        <a:t>TXDataValid</a:t>
                      </a:r>
                      <a:r>
                        <a:rPr lang="en-IN"/>
                        <a:t> and </a:t>
                      </a:r>
                      <a:r>
                        <a:rPr lang="en-IN" err="1"/>
                        <a:t>RXDatavalid</a:t>
                      </a:r>
                      <a:r>
                        <a:rPr lang="en-IN"/>
                        <a:t> Strobe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50352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8 bits(10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 in 16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631184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 bits(10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8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252267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 bits(10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4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716196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 bits(10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487708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 bits(10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027113"/>
                  </a:ext>
                </a:extLst>
              </a:tr>
              <a:tr h="350746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16 bits(20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582539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 bits(20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4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103758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125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 bits(20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500609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32 bits(40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4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173674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62.5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bits(40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887500"/>
                  </a:ext>
                </a:extLst>
              </a:tr>
              <a:tr h="3575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62.5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 (80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9079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3436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852F6-0A71-D607-04C0-3C7C76A24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070E243-551A-626D-49A7-B45E65DB13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5421089"/>
              </p:ext>
            </p:extLst>
          </p:nvPr>
        </p:nvGraphicFramePr>
        <p:xfrm>
          <a:off x="428170" y="2271486"/>
          <a:ext cx="11067144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6786">
                  <a:extLst>
                    <a:ext uri="{9D8B030D-6E8A-4147-A177-3AD203B41FA5}">
                      <a16:colId xmlns:a16="http://schemas.microsoft.com/office/drawing/2014/main" val="3376433447"/>
                    </a:ext>
                  </a:extLst>
                </a:gridCol>
                <a:gridCol w="2766786">
                  <a:extLst>
                    <a:ext uri="{9D8B030D-6E8A-4147-A177-3AD203B41FA5}">
                      <a16:colId xmlns:a16="http://schemas.microsoft.com/office/drawing/2014/main" val="2634413421"/>
                    </a:ext>
                  </a:extLst>
                </a:gridCol>
                <a:gridCol w="2766786">
                  <a:extLst>
                    <a:ext uri="{9D8B030D-6E8A-4147-A177-3AD203B41FA5}">
                      <a16:colId xmlns:a16="http://schemas.microsoft.com/office/drawing/2014/main" val="505730588"/>
                    </a:ext>
                  </a:extLst>
                </a:gridCol>
                <a:gridCol w="2766786">
                  <a:extLst>
                    <a:ext uri="{9D8B030D-6E8A-4147-A177-3AD203B41FA5}">
                      <a16:colId xmlns:a16="http://schemas.microsoft.com/office/drawing/2014/main" val="429042455"/>
                    </a:ext>
                  </a:extLst>
                </a:gridCol>
              </a:tblGrid>
              <a:tr h="862480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    </a:t>
                      </a:r>
                    </a:p>
                    <a:p>
                      <a:pPr algn="ctr"/>
                      <a:r>
                        <a:rPr lang="en-IN"/>
                        <a:t>      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      </a:t>
                      </a:r>
                    </a:p>
                    <a:p>
                      <a:pPr algn="ctr"/>
                      <a:r>
                        <a:rPr lang="en-IN"/>
                        <a:t>PCLK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Original PIPE </a:t>
                      </a:r>
                      <a:r>
                        <a:rPr lang="en-IN" err="1"/>
                        <a:t>Datawidth</a:t>
                      </a:r>
                      <a:r>
                        <a:rPr lang="en-IN"/>
                        <a:t>(SerDes </a:t>
                      </a:r>
                      <a:r>
                        <a:rPr lang="en-IN" err="1"/>
                        <a:t>Datawidth</a:t>
                      </a:r>
                      <a:r>
                        <a:rPr lang="en-IN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err="1"/>
                        <a:t>TXDataValid</a:t>
                      </a:r>
                      <a:r>
                        <a:rPr lang="en-IN"/>
                        <a:t> and </a:t>
                      </a:r>
                      <a:r>
                        <a:rPr lang="en-IN" err="1"/>
                        <a:t>RXDatavalid</a:t>
                      </a:r>
                      <a:r>
                        <a:rPr lang="en-IN"/>
                        <a:t> Strobe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821105"/>
                  </a:ext>
                </a:extLst>
              </a:tr>
              <a:tr h="349646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8 bits 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1 in 8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144039"/>
                  </a:ext>
                </a:extLst>
              </a:tr>
              <a:tr h="34499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8 bits 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4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003889"/>
                  </a:ext>
                </a:extLst>
              </a:tr>
              <a:tr h="34964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8 bits 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841554"/>
                  </a:ext>
                </a:extLst>
              </a:tr>
              <a:tr h="34964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8 bits 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511642"/>
                  </a:ext>
                </a:extLst>
              </a:tr>
              <a:tr h="34964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16 bits 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94544"/>
                  </a:ext>
                </a:extLst>
              </a:tr>
              <a:tr h="34964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 bits 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616479"/>
                  </a:ext>
                </a:extLst>
              </a:tr>
              <a:tr h="34964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bits 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037262"/>
                  </a:ext>
                </a:extLst>
              </a:tr>
              <a:tr h="34964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125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bits 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4120106"/>
                  </a:ext>
                </a:extLst>
              </a:tr>
              <a:tr h="34964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125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N/A (80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503204"/>
                  </a:ext>
                </a:extLst>
              </a:tr>
              <a:tr h="34964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62.5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 (80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859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0319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92EA2-7F11-5628-D957-55758D918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0A765-F282-85B9-C47C-2DC0034AD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54747BF-CBF9-D094-362C-23DC121EBFB8}"/>
              </a:ext>
            </a:extLst>
          </p:cNvPr>
          <p:cNvSpPr txBox="1">
            <a:spLocks/>
          </p:cNvSpPr>
          <p:nvPr/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E72F296-534F-9B64-F38A-0F31E735B5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6653172"/>
              </p:ext>
            </p:extLst>
          </p:nvPr>
        </p:nvGraphicFramePr>
        <p:xfrm>
          <a:off x="485775" y="1238250"/>
          <a:ext cx="10801352" cy="5391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0338">
                  <a:extLst>
                    <a:ext uri="{9D8B030D-6E8A-4147-A177-3AD203B41FA5}">
                      <a16:colId xmlns:a16="http://schemas.microsoft.com/office/drawing/2014/main" val="3190714324"/>
                    </a:ext>
                  </a:extLst>
                </a:gridCol>
                <a:gridCol w="2700338">
                  <a:extLst>
                    <a:ext uri="{9D8B030D-6E8A-4147-A177-3AD203B41FA5}">
                      <a16:colId xmlns:a16="http://schemas.microsoft.com/office/drawing/2014/main" val="312836424"/>
                    </a:ext>
                  </a:extLst>
                </a:gridCol>
                <a:gridCol w="2819399">
                  <a:extLst>
                    <a:ext uri="{9D8B030D-6E8A-4147-A177-3AD203B41FA5}">
                      <a16:colId xmlns:a16="http://schemas.microsoft.com/office/drawing/2014/main" val="2492935416"/>
                    </a:ext>
                  </a:extLst>
                </a:gridCol>
                <a:gridCol w="2581277">
                  <a:extLst>
                    <a:ext uri="{9D8B030D-6E8A-4147-A177-3AD203B41FA5}">
                      <a16:colId xmlns:a16="http://schemas.microsoft.com/office/drawing/2014/main" val="3529911303"/>
                    </a:ext>
                  </a:extLst>
                </a:gridCol>
              </a:tblGrid>
              <a:tr h="929509">
                <a:tc>
                  <a:txBody>
                    <a:bodyPr/>
                    <a:lstStyle/>
                    <a:p>
                      <a:r>
                        <a:rPr lang="en-IN"/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PCLK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Original PIPE </a:t>
                      </a:r>
                      <a:r>
                        <a:rPr lang="en-IN" err="1"/>
                        <a:t>Datawidth</a:t>
                      </a:r>
                      <a:r>
                        <a:rPr lang="en-IN"/>
                        <a:t>(SerDes </a:t>
                      </a:r>
                      <a:r>
                        <a:rPr lang="en-IN" err="1"/>
                        <a:t>Datawidth</a:t>
                      </a:r>
                      <a:r>
                        <a:rPr lang="en-IN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err="1"/>
                        <a:t>TXDataValid</a:t>
                      </a:r>
                      <a:r>
                        <a:rPr lang="en-IN"/>
                        <a:t> and </a:t>
                      </a:r>
                      <a:r>
                        <a:rPr lang="en-IN" err="1"/>
                        <a:t>RXDatavalid</a:t>
                      </a:r>
                      <a:r>
                        <a:rPr lang="en-IN"/>
                        <a:t> Strobe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437820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   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8 bits(10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 in 4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886535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 bits(10 bits)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5360963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 bits(10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179678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 bits(20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748044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 bits(20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887943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bits(40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411235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 bits(20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186682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 (80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649782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125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 (80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78851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r>
                        <a:rPr lang="en-IN"/>
                        <a:t>16.0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 bits(10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552850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 bits(10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850292"/>
                  </a:ext>
                </a:extLst>
              </a:tr>
              <a:tr h="3718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 bits(20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6415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9384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323BD-D493-7728-8161-1B788380D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82C9F2-AEB2-78BB-3BB8-2D34A8F0A2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2064681"/>
              </p:ext>
            </p:extLst>
          </p:nvPr>
        </p:nvGraphicFramePr>
        <p:xfrm>
          <a:off x="295275" y="2257425"/>
          <a:ext cx="10734676" cy="58375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3669">
                  <a:extLst>
                    <a:ext uri="{9D8B030D-6E8A-4147-A177-3AD203B41FA5}">
                      <a16:colId xmlns:a16="http://schemas.microsoft.com/office/drawing/2014/main" val="426890323"/>
                    </a:ext>
                  </a:extLst>
                </a:gridCol>
                <a:gridCol w="2683669">
                  <a:extLst>
                    <a:ext uri="{9D8B030D-6E8A-4147-A177-3AD203B41FA5}">
                      <a16:colId xmlns:a16="http://schemas.microsoft.com/office/drawing/2014/main" val="1483984563"/>
                    </a:ext>
                  </a:extLst>
                </a:gridCol>
                <a:gridCol w="2683669">
                  <a:extLst>
                    <a:ext uri="{9D8B030D-6E8A-4147-A177-3AD203B41FA5}">
                      <a16:colId xmlns:a16="http://schemas.microsoft.com/office/drawing/2014/main" val="1311802823"/>
                    </a:ext>
                  </a:extLst>
                </a:gridCol>
                <a:gridCol w="2683669">
                  <a:extLst>
                    <a:ext uri="{9D8B030D-6E8A-4147-A177-3AD203B41FA5}">
                      <a16:colId xmlns:a16="http://schemas.microsoft.com/office/drawing/2014/main" val="1922987521"/>
                    </a:ext>
                  </a:extLst>
                </a:gridCol>
              </a:tblGrid>
              <a:tr h="972025">
                <a:tc>
                  <a:txBody>
                    <a:bodyPr/>
                    <a:lstStyle/>
                    <a:p>
                      <a:r>
                        <a:rPr lang="en-IN"/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PCLK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Original PIPE </a:t>
                      </a:r>
                      <a:r>
                        <a:rPr lang="en-IN" err="1"/>
                        <a:t>Datawidth</a:t>
                      </a:r>
                      <a:r>
                        <a:rPr lang="en-IN"/>
                        <a:t>(SerDes </a:t>
                      </a:r>
                      <a:r>
                        <a:rPr lang="en-IN" err="1"/>
                        <a:t>Datawidth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err="1"/>
                        <a:t>TXDataValid</a:t>
                      </a:r>
                      <a:r>
                        <a:rPr lang="en-IN"/>
                        <a:t> and </a:t>
                      </a:r>
                      <a:r>
                        <a:rPr lang="en-IN" err="1"/>
                        <a:t>RXDatavalid</a:t>
                      </a:r>
                      <a:r>
                        <a:rPr lang="en-IN"/>
                        <a:t> Strobe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3008976"/>
                  </a:ext>
                </a:extLst>
              </a:tr>
              <a:tr h="388810">
                <a:tc>
                  <a:txBody>
                    <a:bodyPr/>
                    <a:lstStyle/>
                    <a:p>
                      <a:r>
                        <a:rPr lang="en-IN"/>
                        <a:t>16.0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32 bits 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 in 2 PCLKs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575729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bits 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093945"/>
                  </a:ext>
                </a:extLst>
              </a:tr>
              <a:tr h="53461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16.0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 (80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999087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r>
                        <a:rPr lang="en-IN"/>
                        <a:t>32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 bits (10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118249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16 bits 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617059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32 bits 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186365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N/A (80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19465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r>
                        <a:rPr lang="en-IN"/>
                        <a:t>64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 (20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906937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64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 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6733589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64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 (80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960494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r>
                        <a:rPr lang="en-IN"/>
                        <a:t>128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 (40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324354"/>
                  </a:ext>
                </a:extLst>
              </a:tr>
              <a:tr h="394210">
                <a:tc>
                  <a:txBody>
                    <a:bodyPr/>
                    <a:lstStyle/>
                    <a:p>
                      <a:r>
                        <a:rPr lang="en-IN"/>
                        <a:t>128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 (80 bits)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425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0533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0FF3D-EDD6-19B7-A917-D99B1363A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PCIe Mode (SerDes only)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1D3E741-C197-2C3D-2B38-399D06D88E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6621913"/>
              </p:ext>
            </p:extLst>
          </p:nvPr>
        </p:nvGraphicFramePr>
        <p:xfrm>
          <a:off x="1171574" y="2171701"/>
          <a:ext cx="897255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0850">
                  <a:extLst>
                    <a:ext uri="{9D8B030D-6E8A-4147-A177-3AD203B41FA5}">
                      <a16:colId xmlns:a16="http://schemas.microsoft.com/office/drawing/2014/main" val="2063903121"/>
                    </a:ext>
                  </a:extLst>
                </a:gridCol>
                <a:gridCol w="2990850">
                  <a:extLst>
                    <a:ext uri="{9D8B030D-6E8A-4147-A177-3AD203B41FA5}">
                      <a16:colId xmlns:a16="http://schemas.microsoft.com/office/drawing/2014/main" val="3093752774"/>
                    </a:ext>
                  </a:extLst>
                </a:gridCol>
                <a:gridCol w="2990850">
                  <a:extLst>
                    <a:ext uri="{9D8B030D-6E8A-4147-A177-3AD203B41FA5}">
                      <a16:colId xmlns:a16="http://schemas.microsoft.com/office/drawing/2014/main" val="174198849"/>
                    </a:ext>
                  </a:extLst>
                </a:gridCol>
              </a:tblGrid>
              <a:tr h="350227">
                <a:tc>
                  <a:txBody>
                    <a:bodyPr/>
                    <a:lstStyle/>
                    <a:p>
                      <a:r>
                        <a:rPr lang="en-IN"/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RXCLK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Data 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480614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831825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125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37106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62.5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495507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2.5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31.25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80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423266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4588467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553835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125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050446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62.5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80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000007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500614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08376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250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4591676"/>
                  </a:ext>
                </a:extLst>
              </a:tr>
              <a:tr h="35022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8.0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125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80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363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0982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9DAC8-1D1D-6BB2-3171-A316F1F5A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307DB95-86A5-4A41-3B67-36D37F7C96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1621384"/>
              </p:ext>
            </p:extLst>
          </p:nvPr>
        </p:nvGraphicFramePr>
        <p:xfrm>
          <a:off x="1155700" y="2333625"/>
          <a:ext cx="7359439" cy="4349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6655">
                  <a:extLst>
                    <a:ext uri="{9D8B030D-6E8A-4147-A177-3AD203B41FA5}">
                      <a16:colId xmlns:a16="http://schemas.microsoft.com/office/drawing/2014/main" val="1347236962"/>
                    </a:ext>
                  </a:extLst>
                </a:gridCol>
                <a:gridCol w="3091392">
                  <a:extLst>
                    <a:ext uri="{9D8B030D-6E8A-4147-A177-3AD203B41FA5}">
                      <a16:colId xmlns:a16="http://schemas.microsoft.com/office/drawing/2014/main" val="1744994632"/>
                    </a:ext>
                  </a:extLst>
                </a:gridCol>
                <a:gridCol w="3091392">
                  <a:extLst>
                    <a:ext uri="{9D8B030D-6E8A-4147-A177-3AD203B41FA5}">
                      <a16:colId xmlns:a16="http://schemas.microsoft.com/office/drawing/2014/main" val="476948897"/>
                    </a:ext>
                  </a:extLst>
                </a:gridCol>
              </a:tblGrid>
              <a:tr h="395374">
                <a:tc>
                  <a:txBody>
                    <a:bodyPr/>
                    <a:lstStyle/>
                    <a:p>
                      <a:r>
                        <a:rPr lang="en-IN"/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</a:t>
                      </a:r>
                      <a:r>
                        <a:rPr lang="en-IN" err="1"/>
                        <a:t>RxCLK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 </a:t>
                      </a:r>
                      <a:r>
                        <a:rPr lang="en-IN" err="1"/>
                        <a:t>DataWidth</a:t>
                      </a:r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360620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r>
                        <a:rPr lang="en-IN"/>
                        <a:t>32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099252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484580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673600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32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500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80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707596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r>
                        <a:rPr lang="en-IN"/>
                        <a:t>64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20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872193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64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757966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64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80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2834337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r>
                        <a:rPr lang="en-IN"/>
                        <a:t>128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4000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40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073935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128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2000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80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7154374"/>
                  </a:ext>
                </a:extLst>
              </a:tr>
              <a:tr h="39537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128 GT/s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1000 </a:t>
                      </a:r>
                      <a:r>
                        <a:rPr lang="en-IN" err="1"/>
                        <a:t>Mhz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160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115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0739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64906-9799-4FB9-AABA-FFEC82502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PHY Functional block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7D263-2241-3AFE-EF17-BFE1D57D1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/>
              <a:t>PHY Functional block diagram for </a:t>
            </a:r>
            <a:r>
              <a:rPr lang="en-IN" err="1"/>
              <a:t>Tx+Rx</a:t>
            </a:r>
            <a:r>
              <a:rPr lang="en-IN"/>
              <a:t>  Usage</a:t>
            </a:r>
          </a:p>
          <a:p>
            <a:endParaRPr lang="en-IN"/>
          </a:p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262AAC-AE90-C7FB-94FE-A43DD6996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210" y="3008829"/>
            <a:ext cx="7515280" cy="351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97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52CE1-7A14-6F75-5F1F-EB984D141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             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DEE01-52BB-DC1E-501E-428470307F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166" y="2378413"/>
            <a:ext cx="9533106" cy="4105072"/>
          </a:xfrm>
        </p:spPr>
        <p:txBody>
          <a:bodyPr>
            <a:normAutofit fontScale="92500" lnSpcReduction="20000"/>
          </a:bodyPr>
          <a:lstStyle/>
          <a:p>
            <a:r>
              <a:rPr lang="en-IN"/>
              <a:t>Introduction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   PCIe PHY Layer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   Partitioning PHY Layer for PCIe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   Short Reach(SR) Applications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  Configurable Pairs</a:t>
            </a:r>
          </a:p>
          <a:p>
            <a:r>
              <a:rPr lang="en-IN"/>
              <a:t>PHY/MAC Interface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    PHY/MAC Interface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     PCLK rates and Data Widths </a:t>
            </a:r>
          </a:p>
          <a:p>
            <a:r>
              <a:rPr lang="en-IN"/>
              <a:t>PCIe Functionality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PHY Functional block diagrams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Original PIPE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SerDes Architecture</a:t>
            </a:r>
          </a:p>
          <a:p>
            <a:endParaRPr lang="en-IN"/>
          </a:p>
          <a:p>
            <a:pPr marL="0" indent="0">
              <a:buNone/>
            </a:pP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25136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3A04B-84EB-472F-5B21-4CF199D9D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/>
              <a:t>PHY Functional Diagram for </a:t>
            </a:r>
            <a:r>
              <a:rPr lang="en-GB" sz="2800" err="1"/>
              <a:t>Tx+Tx</a:t>
            </a:r>
            <a:r>
              <a:rPr lang="en-GB" sz="2800"/>
              <a:t> Usage Case</a:t>
            </a:r>
            <a:endParaRPr lang="en-IN" sz="28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11619F-D371-490D-A36E-87C13DC14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5637" y="2620278"/>
            <a:ext cx="6962862" cy="3416300"/>
          </a:xfrm>
        </p:spPr>
      </p:pic>
    </p:spTree>
    <p:extLst>
      <p:ext uri="{BB962C8B-B14F-4D97-AF65-F5344CB8AC3E}">
        <p14:creationId xmlns:p14="http://schemas.microsoft.com/office/powerpoint/2010/main" val="27044462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2C4C2-5DC6-767C-1D4B-1676BEE18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/>
              <a:t>PHY Functional Diagram for </a:t>
            </a:r>
            <a:r>
              <a:rPr lang="en-GB" sz="2800" err="1"/>
              <a:t>Rx+Rx</a:t>
            </a:r>
            <a:r>
              <a:rPr lang="en-GB" sz="2800"/>
              <a:t> Usage Case</a:t>
            </a:r>
            <a:endParaRPr lang="en-IN" sz="28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703398-1789-A426-FA24-B0169D793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092" y="2603500"/>
            <a:ext cx="5244128" cy="3416300"/>
          </a:xfrm>
        </p:spPr>
      </p:pic>
    </p:spTree>
    <p:extLst>
      <p:ext uri="{BB962C8B-B14F-4D97-AF65-F5344CB8AC3E}">
        <p14:creationId xmlns:p14="http://schemas.microsoft.com/office/powerpoint/2010/main" val="1314718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E49CB-4D33-1AC0-1CB1-E7383EC91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   PIPE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EC541-5AC8-9675-974E-1AFE55806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600"/>
              <a:t>Transmitter Block Diagram (2.5 and 5.0 GT/s)</a:t>
            </a:r>
          </a:p>
          <a:p>
            <a:endParaRPr lang="en-IN" sz="1600"/>
          </a:p>
          <a:p>
            <a:endParaRPr lang="en-IN" sz="16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F7F945-2940-6730-7026-8BD6C9884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875" y="3214687"/>
            <a:ext cx="6713564" cy="3286126"/>
          </a:xfrm>
          <a:prstGeom prst="rect">
            <a:avLst/>
          </a:prstGeom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C183A9A5-F047-2710-50A6-0EBCAC0E2D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6747216"/>
                  </p:ext>
                </p:extLst>
              </p:nvPr>
            </p:nvGraphicFramePr>
            <p:xfrm>
              <a:off x="-1676400" y="4950883"/>
              <a:ext cx="3048000" cy="1714500"/>
            </p:xfrm>
            <a:graphic>
              <a:graphicData uri="http://schemas.microsoft.com/office/powerpoint/2016/slidezoom">
                <pslz:sldZm>
                  <pslz:sldZmObj sldId="306" cId="3887357833">
                    <pslz:zmPr id="{EC6D1ADD-0426-4DB0-988D-93E92C4749EC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extLst>
                  <a:ext uri="{FF2B5EF4-FFF2-40B4-BE49-F238E27FC236}">
                    <a16:creationId xmlns:a16="http://schemas.microsoft.com/office/drawing/2014/main" id="{C183A9A5-F047-2710-50A6-0EBCAC0E2D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76400" y="4950883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73578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6E7C1-5481-C0F3-C558-A8EDCFF82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97206-CB55-7EB8-CD5C-14798CFF4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830" y="2270125"/>
            <a:ext cx="8825659" cy="3416300"/>
          </a:xfrm>
        </p:spPr>
        <p:txBody>
          <a:bodyPr>
            <a:normAutofit/>
          </a:bodyPr>
          <a:lstStyle/>
          <a:p>
            <a:r>
              <a:rPr lang="en-GB" sz="1600"/>
              <a:t>Receiver Block Diagram (2.5 and 5.0 GT/s)</a:t>
            </a:r>
          </a:p>
          <a:p>
            <a:endParaRPr lang="en-IN" sz="16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5AB0D1-A067-B150-B823-FFD194A59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1" y="2590270"/>
            <a:ext cx="7507864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442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88564-ADB8-5DF4-0002-67040023D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     SerDes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948D2-BCDD-3373-6134-17D1D01BE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600"/>
              <a:t>With the SerDes architecture, the PHY implements minimal digital logic compared to the original PIPE architecture.</a:t>
            </a:r>
          </a:p>
          <a:p>
            <a:r>
              <a:rPr lang="en-IN" sz="1600" u="sng"/>
              <a:t>SerDes Architecture: PHY Transmitter Block Diagram.</a:t>
            </a:r>
          </a:p>
          <a:p>
            <a:endParaRPr lang="en-IN" sz="1600"/>
          </a:p>
          <a:p>
            <a:pPr marL="0" indent="0">
              <a:buNone/>
            </a:pPr>
            <a:endParaRPr lang="en-IN" sz="16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E0A3E3-1B69-4CED-AD04-CEF8E1A39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690" y="3523168"/>
            <a:ext cx="6305596" cy="34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9840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6C5B7-CB3F-2552-5363-0660E8AE0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DA31C-EC5C-C2F7-7AB2-B3D277400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u="sng"/>
              <a:t>SerDes Architecture: PHY Receiver Block Diagram</a:t>
            </a:r>
          </a:p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C46A15-29CA-F397-AA1A-C07CD213D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2151" y="3043238"/>
            <a:ext cx="68199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514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18C1-9AA7-82DA-7A26-71B56205D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 &amp;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D68A1-86FC-7805-4CF6-60464AE99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b="1" dirty="0"/>
              <a:t>                         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Standardized Interface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PHY abstraction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Scalability across generations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Design reuse and multi lane support</a:t>
            </a:r>
          </a:p>
          <a:p>
            <a:pPr marL="0" indent="0">
              <a:buNone/>
            </a:pPr>
            <a:r>
              <a:rPr lang="en-IN" b="1" dirty="0"/>
              <a:t>                        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High power consumption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High area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Clocking complexity (PIPE </a:t>
            </a:r>
            <a:r>
              <a:rPr lang="en-IN" dirty="0" err="1"/>
              <a:t>clk,SerDes</a:t>
            </a:r>
            <a:r>
              <a:rPr lang="en-IN" dirty="0"/>
              <a:t> </a:t>
            </a:r>
            <a:r>
              <a:rPr lang="en-IN" dirty="0" err="1"/>
              <a:t>clk,ref</a:t>
            </a:r>
            <a:r>
              <a:rPr lang="en-IN" dirty="0"/>
              <a:t> </a:t>
            </a:r>
            <a:r>
              <a:rPr lang="en-IN" dirty="0" err="1"/>
              <a:t>clk</a:t>
            </a:r>
            <a:r>
              <a:rPr lang="en-IN" dirty="0"/>
              <a:t>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94005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FBA22-AC13-BEC8-A013-47D30C2FC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pic>
        <p:nvPicPr>
          <p:cNvPr id="4" name="Picture 6" descr="Business Thank-You Letter Examples">
            <a:extLst>
              <a:ext uri="{FF2B5EF4-FFF2-40B4-BE49-F238E27FC236}">
                <a16:creationId xmlns:a16="http://schemas.microsoft.com/office/drawing/2014/main" id="{D1A9D577-F0E4-1B74-FA0F-8A25B1923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" y="0"/>
            <a:ext cx="11715749" cy="681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8773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8CD31-C4AD-142D-7D6F-98752D230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          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49474-B30A-65F0-2022-7D2E9596A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PIPE stands for PHY Interface for PCI Express.</a:t>
            </a:r>
          </a:p>
          <a:p>
            <a:r>
              <a:rPr lang="en-IN" dirty="0"/>
              <a:t>PCIe Stands for Peripheral Component Interconnect Express.</a:t>
            </a:r>
          </a:p>
          <a:p>
            <a:pPr marL="0" indent="0">
              <a:buNone/>
            </a:pPr>
            <a:r>
              <a:rPr lang="en-IN" dirty="0">
                <a:solidFill>
                  <a:srgbClr val="0070C0"/>
                </a:solidFill>
              </a:rPr>
              <a:t>                         PCIe Physical Layer</a:t>
            </a:r>
          </a:p>
          <a:p>
            <a:r>
              <a:rPr lang="en-GB" dirty="0"/>
              <a:t>The PCIe PHY layer handles the low level PCIe protocol and </a:t>
            </a:r>
            <a:r>
              <a:rPr lang="en-GB" dirty="0" err="1"/>
              <a:t>signaling</a:t>
            </a:r>
            <a:r>
              <a:rPr lang="en-GB" dirty="0"/>
              <a:t>.</a:t>
            </a:r>
          </a:p>
          <a:p>
            <a:r>
              <a:rPr lang="en-GB" dirty="0"/>
              <a:t> It defines a standard interface between a PHY and a Media Access Layer (MAC) and a Link Layer ASIC</a:t>
            </a:r>
          </a:p>
          <a:p>
            <a:r>
              <a:rPr lang="en-GB" dirty="0"/>
              <a:t>Handshake mechanism can be done by LTSSM (Link Training and status </a:t>
            </a:r>
            <a:r>
              <a:rPr lang="en-GB"/>
              <a:t>state machine).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4799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8FD4D-6FF2-4FE7-5F66-B2FB734ED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    Features of PCIe PHY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B5A03-E589-2CB0-7821-C14C56D86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/>
              <a:t> The standard PHY interface enables multiple IP sources for the PCIe logical layer and provides a target interface for PCIe PHY vendors. </a:t>
            </a:r>
          </a:p>
          <a:p>
            <a:r>
              <a:rPr lang="en-GB"/>
              <a:t> Support for 2.5 GT/s only, or 2.5 GT/s and 5.0 GT/s, or 2.5 GT/s, 5.0 GT/s and 8.0 GT/s, or 2.5 GT/s, 5.0 GT/s, 8.0 GT/s, and 16 GT/s, or 2.5 GT/s, 5.0 GT/s, 8.0 GT/ s and 16 GT/s and 32 GT/s, or 2.5 GT/s, 5.0 GT/s, 8.0 GT/s, 16 GT/s, 32 GT/s, 64 GT/</a:t>
            </a:r>
            <a:r>
              <a:rPr lang="en-GB" err="1"/>
              <a:t>s,and</a:t>
            </a:r>
            <a:r>
              <a:rPr lang="en-GB"/>
              <a:t> 128 GT/s serial data transmission rate. </a:t>
            </a:r>
          </a:p>
          <a:p>
            <a:r>
              <a:rPr lang="en-GB"/>
              <a:t> Utilizes of 8-bit, 16-bit, or 32-bit parallel interfaces to transmit and receive PCIe data. Additionally, it supports a 64-bit interface (in SerDes architecture only). </a:t>
            </a:r>
          </a:p>
          <a:p>
            <a:r>
              <a:rPr lang="en-GB"/>
              <a:t> Allowed integration of high-speed components into a single functional block as seen by the endpoint device designer. </a:t>
            </a:r>
          </a:p>
          <a:p>
            <a:r>
              <a:rPr lang="en-GB"/>
              <a:t> Data and clock recovery from serial stream on the PCIe bus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995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3727C-E0E3-3886-BABD-B49374AF9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B84A6-72B5-78D4-AF09-A14AA2DAA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/>
              <a:t>Holding registers to stage transmit (Tx) and receive (Rx) data. </a:t>
            </a:r>
          </a:p>
          <a:p>
            <a:r>
              <a:rPr lang="en-IN"/>
              <a:t> Support of direct disparity control for use in transmitting compliance patterns. </a:t>
            </a:r>
          </a:p>
          <a:p>
            <a:r>
              <a:rPr lang="en-IN"/>
              <a:t>8b/10b encoding and decoding, and error indication.</a:t>
            </a:r>
          </a:p>
          <a:p>
            <a:r>
              <a:rPr lang="en-IN"/>
              <a:t> 128b/130b encoding and decoding, and error indication. </a:t>
            </a:r>
          </a:p>
          <a:p>
            <a:r>
              <a:rPr lang="en-IN"/>
              <a:t>Receiver detection. </a:t>
            </a:r>
          </a:p>
          <a:p>
            <a:r>
              <a:rPr lang="en-IN"/>
              <a:t> Beacon transmission and reception</a:t>
            </a:r>
          </a:p>
        </p:txBody>
      </p:sp>
    </p:spTree>
    <p:extLst>
      <p:ext uri="{BB962C8B-B14F-4D97-AF65-F5344CB8AC3E}">
        <p14:creationId xmlns:p14="http://schemas.microsoft.com/office/powerpoint/2010/main" val="1533525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0608D-9E26-80B2-892A-ACE3D1531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   Partitioning PHY layer for PCIe 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84CED2-CD66-BB10-1633-8990D80F9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146" y="2548647"/>
            <a:ext cx="7631348" cy="3696509"/>
          </a:xfrm>
        </p:spPr>
      </p:pic>
    </p:spTree>
    <p:extLst>
      <p:ext uri="{BB962C8B-B14F-4D97-AF65-F5344CB8AC3E}">
        <p14:creationId xmlns:p14="http://schemas.microsoft.com/office/powerpoint/2010/main" val="2459817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FCC80-5549-7800-90BD-8CDBCBEFD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Short Reach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2782D-34A2-6C9A-DE19-DFAE7BA72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/>
              <a:t>PIPE Specification 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/>
              <a:t>Designed for short channel / Short Reach (SR) applications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/>
              <a:t>Common in Multi-Chip Package (MCP) designs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/>
              <a:t>Enables up to 50%  PCIe PHY power reduction</a:t>
            </a:r>
          </a:p>
          <a:p>
            <a:pPr>
              <a:buFont typeface="Arial" panose="020B0604020202020204" pitchFamily="34" charset="0"/>
              <a:buChar char="•"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5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E8F68-CD49-6D03-E6AA-9E1C6344F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/>
            </a:br>
            <a:br>
              <a:rPr lang="en-IN"/>
            </a:br>
            <a:br>
              <a:rPr lang="en-IN"/>
            </a:br>
            <a:br>
              <a:rPr lang="en-IN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8486B-150B-678E-6F77-6FC337B57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25700"/>
            <a:ext cx="8825659" cy="4064000"/>
          </a:xfrm>
        </p:spPr>
        <p:txBody>
          <a:bodyPr>
            <a:normAutofit fontScale="92500" lnSpcReduction="10000"/>
          </a:bodyPr>
          <a:lstStyle/>
          <a:p>
            <a:r>
              <a:rPr lang="en-IN" b="1"/>
              <a:t>Power Optimization Mechanisms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Reduced PHY operating conditions (vendor-dependent):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Lower PHY supply voltage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Reduced Tx swing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Simplified clock recovery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Reduced receiver equalization (CTLE / DFE activity)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  Optimized channel loss assumptions </a:t>
            </a:r>
          </a:p>
          <a:p>
            <a:r>
              <a:rPr lang="en-IN"/>
              <a:t>Supported operating points advertised via: </a:t>
            </a:r>
          </a:p>
          <a:p>
            <a:pPr marL="0" indent="0">
              <a:buNone/>
            </a:pPr>
            <a:r>
              <a:rPr lang="en-IN"/>
              <a:t>            </a:t>
            </a:r>
            <a:r>
              <a:rPr lang="en-IN" err="1"/>
              <a:t>ShortChannelPowerControlSettings</a:t>
            </a:r>
            <a:endParaRPr lang="en-IN"/>
          </a:p>
          <a:p>
            <a:r>
              <a:rPr lang="en-IN"/>
              <a:t>Supported Selected by MAC using:</a:t>
            </a:r>
          </a:p>
          <a:p>
            <a:pPr marL="0" indent="0">
              <a:buNone/>
            </a:pPr>
            <a:r>
              <a:rPr lang="en-IN"/>
              <a:t>            </a:t>
            </a:r>
            <a:r>
              <a:rPr lang="en-IN" err="1"/>
              <a:t>ShortChannelPowerControl</a:t>
            </a:r>
            <a:r>
              <a:rPr lang="en-IN"/>
              <a:t>[1:0] (PIPE interface)</a:t>
            </a:r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059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CE1C4-99E6-91C8-3D8D-BE6D2697A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      Configurable Pairs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43B4A-1219-F6AD-716B-2E5BE862A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Support for configurable Rx and Tx differential pairs was added in version 5.0 of the PIPE specification.</a:t>
            </a:r>
          </a:p>
          <a:p>
            <a:r>
              <a:rPr lang="en-GB"/>
              <a:t>Supported lane combinations are one Rx pair and one Tx pair, two Tx pairs, or two Rx pairs; each combination shares a single set of PIPE per-lane signals. 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3917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C0CEB4-BFAC-4014-9B69-2CFFE0B783D9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4B8C88-7AFD-4F93-AF50-E36A0AADA3C0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311</TotalTime>
  <Words>1817</Words>
  <Application>Microsoft Office PowerPoint</Application>
  <PresentationFormat>Widescreen</PresentationFormat>
  <Paragraphs>367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Century Gothic</vt:lpstr>
      <vt:lpstr>Wingdings 3</vt:lpstr>
      <vt:lpstr>Ion Boardroom</vt:lpstr>
      <vt:lpstr>PCIe</vt:lpstr>
      <vt:lpstr>                   CONTENTS</vt:lpstr>
      <vt:lpstr>                Introduction</vt:lpstr>
      <vt:lpstr>         Features of PCIe PHY Layer</vt:lpstr>
      <vt:lpstr>      </vt:lpstr>
      <vt:lpstr>        Partitioning PHY layer for PCIe  </vt:lpstr>
      <vt:lpstr>    Short Reach Applications</vt:lpstr>
      <vt:lpstr>    </vt:lpstr>
      <vt:lpstr>      Configurable Pairs</vt:lpstr>
      <vt:lpstr>            PHY/MAC Interface</vt:lpstr>
      <vt:lpstr>          DPTX PHY/MAC Interface    </vt:lpstr>
      <vt:lpstr>       DPRX PHY/MAC Interface</vt:lpstr>
      <vt:lpstr>            PCLK Rates and Data Width</vt:lpstr>
      <vt:lpstr>    </vt:lpstr>
      <vt:lpstr>     </vt:lpstr>
      <vt:lpstr>     </vt:lpstr>
      <vt:lpstr>PCIe Mode (SerDes only)</vt:lpstr>
      <vt:lpstr>      </vt:lpstr>
      <vt:lpstr>     PHY Functional block diagrams</vt:lpstr>
      <vt:lpstr>PHY Functional Diagram for Tx+Tx Usage Case</vt:lpstr>
      <vt:lpstr>PHY Functional Diagram for Rx+Rx Usage Case</vt:lpstr>
      <vt:lpstr>        PIPE Architecture</vt:lpstr>
      <vt:lpstr>    </vt:lpstr>
      <vt:lpstr>          SerDes Architecture</vt:lpstr>
      <vt:lpstr>      </vt:lpstr>
      <vt:lpstr>Advantages &amp; Disadvantages</vt:lpstr>
      <vt:lpstr> 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PCIe</dc:title>
  <dc:creator>sravanthi vennapusa</dc:creator>
  <cp:lastModifiedBy>sravanthi vennapusa</cp:lastModifiedBy>
  <cp:revision>1</cp:revision>
  <dcterms:created xsi:type="dcterms:W3CDTF">2026-01-19T07:39:04Z</dcterms:created>
  <dcterms:modified xsi:type="dcterms:W3CDTF">2026-01-27T09:59:12Z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